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76" r:id="rId2"/>
    <p:sldId id="286" r:id="rId3"/>
    <p:sldId id="289" r:id="rId4"/>
    <p:sldId id="288" r:id="rId5"/>
    <p:sldId id="287" r:id="rId6"/>
    <p:sldId id="265" r:id="rId7"/>
    <p:sldId id="256" r:id="rId8"/>
    <p:sldId id="272" r:id="rId9"/>
    <p:sldId id="273" r:id="rId10"/>
    <p:sldId id="275" r:id="rId11"/>
    <p:sldId id="292" r:id="rId12"/>
    <p:sldId id="293" r:id="rId13"/>
    <p:sldId id="294" r:id="rId14"/>
    <p:sldId id="257" r:id="rId15"/>
    <p:sldId id="291" r:id="rId16"/>
    <p:sldId id="262" r:id="rId17"/>
    <p:sldId id="268" r:id="rId18"/>
    <p:sldId id="274" r:id="rId19"/>
    <p:sldId id="270" r:id="rId20"/>
    <p:sldId id="279" r:id="rId21"/>
    <p:sldId id="290" r:id="rId22"/>
    <p:sldId id="280" r:id="rId23"/>
    <p:sldId id="281" r:id="rId24"/>
    <p:sldId id="283" r:id="rId25"/>
    <p:sldId id="278" r:id="rId26"/>
    <p:sldId id="271" r:id="rId27"/>
    <p:sldId id="267" r:id="rId28"/>
    <p:sldId id="261" r:id="rId29"/>
    <p:sldId id="282" r:id="rId30"/>
    <p:sldId id="284" r:id="rId31"/>
    <p:sldId id="26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7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380" autoAdjust="0"/>
  </p:normalViewPr>
  <p:slideViewPr>
    <p:cSldViewPr snapToGrid="0">
      <p:cViewPr varScale="1">
        <p:scale>
          <a:sx n="83" d="100"/>
          <a:sy n="83" d="100"/>
        </p:scale>
        <p:origin x="1005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image" Target="../media/image28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image" Target="../media/image3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image" Target="../media/image28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image" Target="../media/image31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image" Target="../media/image3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4BF3D-99A0-436C-89E0-CF734D07824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DF587E6D-8D53-415C-B4DB-6B0A6962FD33}">
      <dgm:prSet phldrT="[Text]"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ADD TO CART</a:t>
          </a:r>
        </a:p>
      </dgm:t>
    </dgm:pt>
    <dgm:pt modelId="{13491CE7-C306-429E-AF86-83901DF71846}" type="parTrans" cxnId="{53F9101E-5063-4903-A2FB-216A150349E3}">
      <dgm:prSet/>
      <dgm:spPr/>
      <dgm:t>
        <a:bodyPr/>
        <a:lstStyle/>
        <a:p>
          <a:endParaRPr lang="en-IN"/>
        </a:p>
      </dgm:t>
    </dgm:pt>
    <dgm:pt modelId="{685C8AB2-4A65-4773-9F66-DCCD0D6E16F5}" type="sibTrans" cxnId="{53F9101E-5063-4903-A2FB-216A150349E3}">
      <dgm:prSet/>
      <dgm:spPr/>
      <dgm:t>
        <a:bodyPr/>
        <a:lstStyle/>
        <a:p>
          <a:endParaRPr lang="en-IN"/>
        </a:p>
      </dgm:t>
    </dgm:pt>
    <dgm:pt modelId="{7C9B8771-11BF-49AE-9D01-0FA86CFEFAD3}">
      <dgm:prSet phldrT="[Text]" custT="1"/>
      <dgm:spPr/>
      <dgm:t>
        <a:bodyPr/>
        <a:lstStyle/>
        <a:p>
          <a:r>
            <a:rPr lang="en-IN" sz="36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BUY</a:t>
          </a:r>
        </a:p>
      </dgm:t>
    </dgm:pt>
    <dgm:pt modelId="{31FF73A9-9B71-4BF9-88B5-D31BD3F1D09B}" type="parTrans" cxnId="{3E3318DB-0FD0-4C4D-B7C3-A6C6E502F9C1}">
      <dgm:prSet/>
      <dgm:spPr/>
      <dgm:t>
        <a:bodyPr/>
        <a:lstStyle/>
        <a:p>
          <a:endParaRPr lang="en-IN"/>
        </a:p>
      </dgm:t>
    </dgm:pt>
    <dgm:pt modelId="{6BA31AF1-48B7-4784-BFFB-5B0A60A6C419}" type="sibTrans" cxnId="{3E3318DB-0FD0-4C4D-B7C3-A6C6E502F9C1}">
      <dgm:prSet/>
      <dgm:spPr/>
      <dgm:t>
        <a:bodyPr/>
        <a:lstStyle/>
        <a:p>
          <a:endParaRPr lang="en-IN"/>
        </a:p>
      </dgm:t>
    </dgm:pt>
    <dgm:pt modelId="{E848FCDA-909A-4291-A2C0-D8A8DA53F6E4}" type="pres">
      <dgm:prSet presAssocID="{7FB4BF3D-99A0-436C-89E0-CF734D078243}" presName="Name0" presStyleCnt="0">
        <dgm:presLayoutVars>
          <dgm:dir/>
          <dgm:resizeHandles val="exact"/>
        </dgm:presLayoutVars>
      </dgm:prSet>
      <dgm:spPr/>
    </dgm:pt>
    <dgm:pt modelId="{1791BA8C-7C9C-482A-8F33-08740A20A7B8}" type="pres">
      <dgm:prSet presAssocID="{7FB4BF3D-99A0-436C-89E0-CF734D078243}" presName="fgShape" presStyleLbl="fgShp" presStyleIdx="0" presStyleCnt="1"/>
      <dgm:spPr/>
    </dgm:pt>
    <dgm:pt modelId="{36140395-9471-4D22-B5B5-CD50C154C84B}" type="pres">
      <dgm:prSet presAssocID="{7FB4BF3D-99A0-436C-89E0-CF734D078243}" presName="linComp" presStyleCnt="0"/>
      <dgm:spPr/>
    </dgm:pt>
    <dgm:pt modelId="{67CD7ECB-35D9-44E5-B359-C90D5AD39927}" type="pres">
      <dgm:prSet presAssocID="{DF587E6D-8D53-415C-B4DB-6B0A6962FD33}" presName="compNode" presStyleCnt="0"/>
      <dgm:spPr/>
    </dgm:pt>
    <dgm:pt modelId="{62261A00-0DDA-4387-886C-01C0B9CF11E7}" type="pres">
      <dgm:prSet presAssocID="{DF587E6D-8D53-415C-B4DB-6B0A6962FD33}" presName="bkgdShape" presStyleLbl="node1" presStyleIdx="0" presStyleCnt="2"/>
      <dgm:spPr/>
    </dgm:pt>
    <dgm:pt modelId="{E6C39E95-8F7B-4441-8B31-E81797EF596D}" type="pres">
      <dgm:prSet presAssocID="{DF587E6D-8D53-415C-B4DB-6B0A6962FD33}" presName="nodeTx" presStyleLbl="node1" presStyleIdx="0" presStyleCnt="2">
        <dgm:presLayoutVars>
          <dgm:bulletEnabled val="1"/>
        </dgm:presLayoutVars>
      </dgm:prSet>
      <dgm:spPr/>
    </dgm:pt>
    <dgm:pt modelId="{E744510D-6C09-4764-8B10-D4313EE6CD75}" type="pres">
      <dgm:prSet presAssocID="{DF587E6D-8D53-415C-B4DB-6B0A6962FD33}" presName="invisiNode" presStyleLbl="node1" presStyleIdx="0" presStyleCnt="2"/>
      <dgm:spPr/>
    </dgm:pt>
    <dgm:pt modelId="{97314D47-BF44-4FB5-96DA-A04CF7D06DB2}" type="pres">
      <dgm:prSet presAssocID="{DF587E6D-8D53-415C-B4DB-6B0A6962FD33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39000" r="-39000"/>
          </a:stretch>
        </a:blipFill>
      </dgm:spPr>
    </dgm:pt>
    <dgm:pt modelId="{168A501B-D3F6-46A1-8E30-CFBD91BE6E39}" type="pres">
      <dgm:prSet presAssocID="{685C8AB2-4A65-4773-9F66-DCCD0D6E16F5}" presName="sibTrans" presStyleLbl="sibTrans2D1" presStyleIdx="0" presStyleCnt="0"/>
      <dgm:spPr/>
    </dgm:pt>
    <dgm:pt modelId="{A733DFF9-25D5-49CB-A35A-69860483C850}" type="pres">
      <dgm:prSet presAssocID="{7C9B8771-11BF-49AE-9D01-0FA86CFEFAD3}" presName="compNode" presStyleCnt="0"/>
      <dgm:spPr/>
    </dgm:pt>
    <dgm:pt modelId="{830B2F8C-BDBA-47C5-918E-4AD8A9A263AB}" type="pres">
      <dgm:prSet presAssocID="{7C9B8771-11BF-49AE-9D01-0FA86CFEFAD3}" presName="bkgdShape" presStyleLbl="node1" presStyleIdx="1" presStyleCnt="2"/>
      <dgm:spPr/>
    </dgm:pt>
    <dgm:pt modelId="{62E8FBC3-5553-4B81-A3A9-5C9CFBE88056}" type="pres">
      <dgm:prSet presAssocID="{7C9B8771-11BF-49AE-9D01-0FA86CFEFAD3}" presName="nodeTx" presStyleLbl="node1" presStyleIdx="1" presStyleCnt="2">
        <dgm:presLayoutVars>
          <dgm:bulletEnabled val="1"/>
        </dgm:presLayoutVars>
      </dgm:prSet>
      <dgm:spPr/>
    </dgm:pt>
    <dgm:pt modelId="{6B8E38CD-CD04-46A6-8C82-685266317F43}" type="pres">
      <dgm:prSet presAssocID="{7C9B8771-11BF-49AE-9D01-0FA86CFEFAD3}" presName="invisiNode" presStyleLbl="node1" presStyleIdx="1" presStyleCnt="2"/>
      <dgm:spPr/>
    </dgm:pt>
    <dgm:pt modelId="{62472732-06FC-480E-8D02-5584F89D1CD5}" type="pres">
      <dgm:prSet presAssocID="{7C9B8771-11BF-49AE-9D01-0FA86CFEFAD3}" presName="imagNode" presStyleLbl="fgImgPlace1" presStyleIdx="1" presStyleCnt="2" custScaleX="102770"/>
      <dgm:spPr>
        <a:blipFill>
          <a:blip xmlns:r="http://schemas.openxmlformats.org/officeDocument/2006/relationships" r:embed="rId3"/>
          <a:srcRect/>
          <a:stretch>
            <a:fillRect l="-31000" r="-31000"/>
          </a:stretch>
        </a:blipFill>
      </dgm:spPr>
    </dgm:pt>
  </dgm:ptLst>
  <dgm:cxnLst>
    <dgm:cxn modelId="{9C39D406-F626-4491-8BDC-A467CB1C135A}" type="presOf" srcId="{685C8AB2-4A65-4773-9F66-DCCD0D6E16F5}" destId="{168A501B-D3F6-46A1-8E30-CFBD91BE6E39}" srcOrd="0" destOrd="0" presId="urn:microsoft.com/office/officeart/2005/8/layout/hList7"/>
    <dgm:cxn modelId="{52D28613-89AC-4BC3-ADED-AA084A3B8D6F}" type="presOf" srcId="{7C9B8771-11BF-49AE-9D01-0FA86CFEFAD3}" destId="{62E8FBC3-5553-4B81-A3A9-5C9CFBE88056}" srcOrd="1" destOrd="0" presId="urn:microsoft.com/office/officeart/2005/8/layout/hList7"/>
    <dgm:cxn modelId="{53F9101E-5063-4903-A2FB-216A150349E3}" srcId="{7FB4BF3D-99A0-436C-89E0-CF734D078243}" destId="{DF587E6D-8D53-415C-B4DB-6B0A6962FD33}" srcOrd="0" destOrd="0" parTransId="{13491CE7-C306-429E-AF86-83901DF71846}" sibTransId="{685C8AB2-4A65-4773-9F66-DCCD0D6E16F5}"/>
    <dgm:cxn modelId="{4EF8A320-CCF5-4536-A0F5-4C57D8F0CCC0}" type="presOf" srcId="{7FB4BF3D-99A0-436C-89E0-CF734D078243}" destId="{E848FCDA-909A-4291-A2C0-D8A8DA53F6E4}" srcOrd="0" destOrd="0" presId="urn:microsoft.com/office/officeart/2005/8/layout/hList7"/>
    <dgm:cxn modelId="{130B6155-65FA-45FB-A9F3-EEB6C2A53EF3}" type="presOf" srcId="{7C9B8771-11BF-49AE-9D01-0FA86CFEFAD3}" destId="{830B2F8C-BDBA-47C5-918E-4AD8A9A263AB}" srcOrd="0" destOrd="0" presId="urn:microsoft.com/office/officeart/2005/8/layout/hList7"/>
    <dgm:cxn modelId="{546F7A58-C1C0-4267-B513-A1925C068B01}" type="presOf" srcId="{DF587E6D-8D53-415C-B4DB-6B0A6962FD33}" destId="{62261A00-0DDA-4387-886C-01C0B9CF11E7}" srcOrd="0" destOrd="0" presId="urn:microsoft.com/office/officeart/2005/8/layout/hList7"/>
    <dgm:cxn modelId="{858D73BF-11A5-4553-B115-ACA95B38CF35}" type="presOf" srcId="{DF587E6D-8D53-415C-B4DB-6B0A6962FD33}" destId="{E6C39E95-8F7B-4441-8B31-E81797EF596D}" srcOrd="1" destOrd="0" presId="urn:microsoft.com/office/officeart/2005/8/layout/hList7"/>
    <dgm:cxn modelId="{3E3318DB-0FD0-4C4D-B7C3-A6C6E502F9C1}" srcId="{7FB4BF3D-99A0-436C-89E0-CF734D078243}" destId="{7C9B8771-11BF-49AE-9D01-0FA86CFEFAD3}" srcOrd="1" destOrd="0" parTransId="{31FF73A9-9B71-4BF9-88B5-D31BD3F1D09B}" sibTransId="{6BA31AF1-48B7-4784-BFFB-5B0A60A6C419}"/>
    <dgm:cxn modelId="{A41A3400-A192-451E-8086-15A5CF507017}" type="presParOf" srcId="{E848FCDA-909A-4291-A2C0-D8A8DA53F6E4}" destId="{1791BA8C-7C9C-482A-8F33-08740A20A7B8}" srcOrd="0" destOrd="0" presId="urn:microsoft.com/office/officeart/2005/8/layout/hList7"/>
    <dgm:cxn modelId="{AC4BCCD7-B26E-405A-83A0-71F737DE507E}" type="presParOf" srcId="{E848FCDA-909A-4291-A2C0-D8A8DA53F6E4}" destId="{36140395-9471-4D22-B5B5-CD50C154C84B}" srcOrd="1" destOrd="0" presId="urn:microsoft.com/office/officeart/2005/8/layout/hList7"/>
    <dgm:cxn modelId="{4D144D3E-C83A-425D-96AB-AACBFBC84CBF}" type="presParOf" srcId="{36140395-9471-4D22-B5B5-CD50C154C84B}" destId="{67CD7ECB-35D9-44E5-B359-C90D5AD39927}" srcOrd="0" destOrd="0" presId="urn:microsoft.com/office/officeart/2005/8/layout/hList7"/>
    <dgm:cxn modelId="{60052829-A1EB-4C7A-A6A9-FCBF2F4D2DD8}" type="presParOf" srcId="{67CD7ECB-35D9-44E5-B359-C90D5AD39927}" destId="{62261A00-0DDA-4387-886C-01C0B9CF11E7}" srcOrd="0" destOrd="0" presId="urn:microsoft.com/office/officeart/2005/8/layout/hList7"/>
    <dgm:cxn modelId="{A877F4BD-5DAF-4E00-AEF0-723364CF2EA4}" type="presParOf" srcId="{67CD7ECB-35D9-44E5-B359-C90D5AD39927}" destId="{E6C39E95-8F7B-4441-8B31-E81797EF596D}" srcOrd="1" destOrd="0" presId="urn:microsoft.com/office/officeart/2005/8/layout/hList7"/>
    <dgm:cxn modelId="{60600DE6-643A-4C2F-AF97-B0C00E397F3F}" type="presParOf" srcId="{67CD7ECB-35D9-44E5-B359-C90D5AD39927}" destId="{E744510D-6C09-4764-8B10-D4313EE6CD75}" srcOrd="2" destOrd="0" presId="urn:microsoft.com/office/officeart/2005/8/layout/hList7"/>
    <dgm:cxn modelId="{3D190936-6980-4B27-9E82-6CA853ED5E38}" type="presParOf" srcId="{67CD7ECB-35D9-44E5-B359-C90D5AD39927}" destId="{97314D47-BF44-4FB5-96DA-A04CF7D06DB2}" srcOrd="3" destOrd="0" presId="urn:microsoft.com/office/officeart/2005/8/layout/hList7"/>
    <dgm:cxn modelId="{11540D7E-F692-4007-98DB-6151E1963F56}" type="presParOf" srcId="{36140395-9471-4D22-B5B5-CD50C154C84B}" destId="{168A501B-D3F6-46A1-8E30-CFBD91BE6E39}" srcOrd="1" destOrd="0" presId="urn:microsoft.com/office/officeart/2005/8/layout/hList7"/>
    <dgm:cxn modelId="{4DB8E139-93C5-4E7B-8028-F13BAEAEE466}" type="presParOf" srcId="{36140395-9471-4D22-B5B5-CD50C154C84B}" destId="{A733DFF9-25D5-49CB-A35A-69860483C850}" srcOrd="2" destOrd="0" presId="urn:microsoft.com/office/officeart/2005/8/layout/hList7"/>
    <dgm:cxn modelId="{8589F9C5-B9E8-47FF-AF01-1AE3F487FADB}" type="presParOf" srcId="{A733DFF9-25D5-49CB-A35A-69860483C850}" destId="{830B2F8C-BDBA-47C5-918E-4AD8A9A263AB}" srcOrd="0" destOrd="0" presId="urn:microsoft.com/office/officeart/2005/8/layout/hList7"/>
    <dgm:cxn modelId="{3512C8D1-BAF8-4B7A-96A0-FA98CCC106EB}" type="presParOf" srcId="{A733DFF9-25D5-49CB-A35A-69860483C850}" destId="{62E8FBC3-5553-4B81-A3A9-5C9CFBE88056}" srcOrd="1" destOrd="0" presId="urn:microsoft.com/office/officeart/2005/8/layout/hList7"/>
    <dgm:cxn modelId="{D75F4B8E-0E3C-4BAE-8800-1041E408C915}" type="presParOf" srcId="{A733DFF9-25D5-49CB-A35A-69860483C850}" destId="{6B8E38CD-CD04-46A6-8C82-685266317F43}" srcOrd="2" destOrd="0" presId="urn:microsoft.com/office/officeart/2005/8/layout/hList7"/>
    <dgm:cxn modelId="{3B0727F6-FA43-441A-90DA-C932FEF741AF}" type="presParOf" srcId="{A733DFF9-25D5-49CB-A35A-69860483C850}" destId="{62472732-06FC-480E-8D02-5584F89D1CD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01E53A-935F-464E-8BD4-1DCD9C9C1131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7501870-3625-45A6-AAA8-BD83B7F1E055}">
      <dgm:prSet phldrT="[Text]"/>
      <dgm:spPr/>
      <dgm:t>
        <a:bodyPr/>
        <a:lstStyle/>
        <a:p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Affordability</a:t>
          </a:r>
          <a:endParaRPr lang="en-IN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A251D5DD-2657-4477-9A8A-1A8A2B42E8FB}" type="parTrans" cxnId="{07F1BEF9-6F4F-462D-9A3A-B3CDEBF5B518}">
      <dgm:prSet/>
      <dgm:spPr/>
      <dgm:t>
        <a:bodyPr/>
        <a:lstStyle/>
        <a:p>
          <a:endParaRPr lang="en-IN"/>
        </a:p>
      </dgm:t>
    </dgm:pt>
    <dgm:pt modelId="{096B76A3-660D-49D1-B9F7-63375F08146A}" type="sibTrans" cxnId="{07F1BEF9-6F4F-462D-9A3A-B3CDEBF5B518}">
      <dgm:prSet/>
      <dgm:spPr/>
      <dgm:t>
        <a:bodyPr/>
        <a:lstStyle/>
        <a:p>
          <a:endParaRPr lang="en-IN"/>
        </a:p>
      </dgm:t>
    </dgm:pt>
    <dgm:pt modelId="{025CE9CA-6449-47D7-825D-4AE691C3E625}">
      <dgm:prSet phldrT="[Text]"/>
      <dgm:spPr/>
      <dgm:t>
        <a:bodyPr/>
        <a:lstStyle/>
        <a:p>
          <a:r>
            <a:rPr lang="en-US" b="1" dirty="0">
              <a:solidFill>
                <a:srgbClr val="FFFF00"/>
              </a:solidFill>
            </a:rPr>
            <a:t>Secure Webspace</a:t>
          </a:r>
          <a:endParaRPr lang="en-IN" b="1" dirty="0">
            <a:solidFill>
              <a:srgbClr val="FFFF00"/>
            </a:solidFill>
          </a:endParaRPr>
        </a:p>
      </dgm:t>
    </dgm:pt>
    <dgm:pt modelId="{55FA60ED-87DD-4C94-9774-EA888D943405}" type="sibTrans" cxnId="{07E4E099-6C98-4083-9FF0-7098E7B84BBD}">
      <dgm:prSet/>
      <dgm:spPr/>
      <dgm:t>
        <a:bodyPr/>
        <a:lstStyle/>
        <a:p>
          <a:endParaRPr lang="en-IN"/>
        </a:p>
      </dgm:t>
    </dgm:pt>
    <dgm:pt modelId="{781B0F3A-BD86-4B5A-B358-13C6F844E0A7}" type="parTrans" cxnId="{07E4E099-6C98-4083-9FF0-7098E7B84BBD}">
      <dgm:prSet/>
      <dgm:spPr/>
      <dgm:t>
        <a:bodyPr/>
        <a:lstStyle/>
        <a:p>
          <a:endParaRPr lang="en-IN"/>
        </a:p>
      </dgm:t>
    </dgm:pt>
    <dgm:pt modelId="{7C1372BB-A2EF-4AAB-AAF5-DC0320556A32}">
      <dgm:prSet phldrT="[Text]"/>
      <dgm:spPr/>
      <dgm:t>
        <a:bodyPr/>
        <a:lstStyle/>
        <a:p>
          <a:endParaRPr lang="en-IN" dirty="0"/>
        </a:p>
      </dgm:t>
    </dgm:pt>
    <dgm:pt modelId="{71C3871B-CDAD-4D66-AEAF-3E6D94B2EB9B}" type="sibTrans" cxnId="{F2120F76-6752-4173-8877-1BD677AE9E3B}">
      <dgm:prSet/>
      <dgm:spPr/>
      <dgm:t>
        <a:bodyPr/>
        <a:lstStyle/>
        <a:p>
          <a:endParaRPr lang="en-IN"/>
        </a:p>
      </dgm:t>
    </dgm:pt>
    <dgm:pt modelId="{C6AFCDB6-648D-4E18-9109-818FD78A705F}" type="parTrans" cxnId="{F2120F76-6752-4173-8877-1BD677AE9E3B}">
      <dgm:prSet/>
      <dgm:spPr/>
      <dgm:t>
        <a:bodyPr/>
        <a:lstStyle/>
        <a:p>
          <a:endParaRPr lang="en-IN"/>
        </a:p>
      </dgm:t>
    </dgm:pt>
    <dgm:pt modelId="{9760B2D7-DA2E-4716-9B10-C9B37A3C14F6}" type="pres">
      <dgm:prSet presAssocID="{D501E53A-935F-464E-8BD4-1DCD9C9C1131}" presName="Name0" presStyleCnt="0">
        <dgm:presLayoutVars>
          <dgm:dir/>
          <dgm:resizeHandles val="exact"/>
        </dgm:presLayoutVars>
      </dgm:prSet>
      <dgm:spPr/>
    </dgm:pt>
    <dgm:pt modelId="{30F62DDA-A79F-4712-A8D6-709842A175DC}" type="pres">
      <dgm:prSet presAssocID="{17501870-3625-45A6-AAA8-BD83B7F1E055}" presName="composite" presStyleCnt="0"/>
      <dgm:spPr/>
    </dgm:pt>
    <dgm:pt modelId="{9827DDA1-4443-4663-BE1F-0D29A56225E0}" type="pres">
      <dgm:prSet presAssocID="{17501870-3625-45A6-AAA8-BD83B7F1E055}" presName="rect1" presStyleLbl="bgShp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76993873-39E0-4E4C-BA17-FEB135E3CC9F}" type="pres">
      <dgm:prSet presAssocID="{17501870-3625-45A6-AAA8-BD83B7F1E055}" presName="rect2" presStyleLbl="trBgShp" presStyleIdx="0" presStyleCnt="3">
        <dgm:presLayoutVars>
          <dgm:bulletEnabled val="1"/>
        </dgm:presLayoutVars>
      </dgm:prSet>
      <dgm:spPr/>
    </dgm:pt>
    <dgm:pt modelId="{A656129C-C2FA-4585-BB9D-047C185A4E0E}" type="pres">
      <dgm:prSet presAssocID="{096B76A3-660D-49D1-B9F7-63375F08146A}" presName="sibTrans" presStyleCnt="0"/>
      <dgm:spPr/>
    </dgm:pt>
    <dgm:pt modelId="{A465FD1C-F4C1-4AB2-BAC1-C0C8C5D7CBCC}" type="pres">
      <dgm:prSet presAssocID="{025CE9CA-6449-47D7-825D-4AE691C3E625}" presName="composite" presStyleCnt="0"/>
      <dgm:spPr/>
    </dgm:pt>
    <dgm:pt modelId="{FE5D737D-5F7F-4D26-8957-C3C6479752A9}" type="pres">
      <dgm:prSet presAssocID="{025CE9CA-6449-47D7-825D-4AE691C3E625}" presName="rect1" presStyleLbl="bgShp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88786048-27FC-4872-9123-6F5490AC2E2D}" type="pres">
      <dgm:prSet presAssocID="{025CE9CA-6449-47D7-825D-4AE691C3E625}" presName="rect2" presStyleLbl="trBgShp" presStyleIdx="1" presStyleCnt="3">
        <dgm:presLayoutVars>
          <dgm:bulletEnabled val="1"/>
        </dgm:presLayoutVars>
      </dgm:prSet>
      <dgm:spPr/>
    </dgm:pt>
    <dgm:pt modelId="{E4BDE588-A90C-4931-8D6F-C20C70FB04E8}" type="pres">
      <dgm:prSet presAssocID="{55FA60ED-87DD-4C94-9774-EA888D943405}" presName="sibTrans" presStyleCnt="0"/>
      <dgm:spPr/>
    </dgm:pt>
    <dgm:pt modelId="{810BECF2-2B7A-4996-8B9D-DB92A4050961}" type="pres">
      <dgm:prSet presAssocID="{7C1372BB-A2EF-4AAB-AAF5-DC0320556A32}" presName="composite" presStyleCnt="0"/>
      <dgm:spPr/>
    </dgm:pt>
    <dgm:pt modelId="{F7458E9A-7774-4968-A2EC-32EDC7EED4F4}" type="pres">
      <dgm:prSet presAssocID="{7C1372BB-A2EF-4AAB-AAF5-DC0320556A32}" presName="rect1" presStyleLbl="bgShp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21B9E105-BD71-4136-8CD0-B12FB86B2D73}" type="pres">
      <dgm:prSet presAssocID="{7C1372BB-A2EF-4AAB-AAF5-DC0320556A32}" presName="rect2" presStyleLbl="trBgShp" presStyleIdx="2" presStyleCnt="3">
        <dgm:presLayoutVars>
          <dgm:bulletEnabled val="1"/>
        </dgm:presLayoutVars>
      </dgm:prSet>
      <dgm:spPr/>
    </dgm:pt>
  </dgm:ptLst>
  <dgm:cxnLst>
    <dgm:cxn modelId="{B5A45941-E21C-47D0-96C1-37F6D14B4970}" type="presOf" srcId="{17501870-3625-45A6-AAA8-BD83B7F1E055}" destId="{76993873-39E0-4E4C-BA17-FEB135E3CC9F}" srcOrd="0" destOrd="0" presId="urn:microsoft.com/office/officeart/2008/layout/BendingPictureSemiTransparentText"/>
    <dgm:cxn modelId="{D1FEB36A-DA0F-4207-A1EF-E89B3DD93D7C}" type="presOf" srcId="{7C1372BB-A2EF-4AAB-AAF5-DC0320556A32}" destId="{21B9E105-BD71-4136-8CD0-B12FB86B2D73}" srcOrd="0" destOrd="0" presId="urn:microsoft.com/office/officeart/2008/layout/BendingPictureSemiTransparentText"/>
    <dgm:cxn modelId="{F2120F76-6752-4173-8877-1BD677AE9E3B}" srcId="{D501E53A-935F-464E-8BD4-1DCD9C9C1131}" destId="{7C1372BB-A2EF-4AAB-AAF5-DC0320556A32}" srcOrd="2" destOrd="0" parTransId="{C6AFCDB6-648D-4E18-9109-818FD78A705F}" sibTransId="{71C3871B-CDAD-4D66-AEAF-3E6D94B2EB9B}"/>
    <dgm:cxn modelId="{07E4E099-6C98-4083-9FF0-7098E7B84BBD}" srcId="{D501E53A-935F-464E-8BD4-1DCD9C9C1131}" destId="{025CE9CA-6449-47D7-825D-4AE691C3E625}" srcOrd="1" destOrd="0" parTransId="{781B0F3A-BD86-4B5A-B358-13C6F844E0A7}" sibTransId="{55FA60ED-87DD-4C94-9774-EA888D943405}"/>
    <dgm:cxn modelId="{6A6A9AC8-0CA4-4384-B9CB-335D37DB6AF2}" type="presOf" srcId="{025CE9CA-6449-47D7-825D-4AE691C3E625}" destId="{88786048-27FC-4872-9123-6F5490AC2E2D}" srcOrd="0" destOrd="0" presId="urn:microsoft.com/office/officeart/2008/layout/BendingPictureSemiTransparentText"/>
    <dgm:cxn modelId="{796887F4-A770-4EE1-BB89-D388DC2706E4}" type="presOf" srcId="{D501E53A-935F-464E-8BD4-1DCD9C9C1131}" destId="{9760B2D7-DA2E-4716-9B10-C9B37A3C14F6}" srcOrd="0" destOrd="0" presId="urn:microsoft.com/office/officeart/2008/layout/BendingPictureSemiTransparentText"/>
    <dgm:cxn modelId="{07F1BEF9-6F4F-462D-9A3A-B3CDEBF5B518}" srcId="{D501E53A-935F-464E-8BD4-1DCD9C9C1131}" destId="{17501870-3625-45A6-AAA8-BD83B7F1E055}" srcOrd="0" destOrd="0" parTransId="{A251D5DD-2657-4477-9A8A-1A8A2B42E8FB}" sibTransId="{096B76A3-660D-49D1-B9F7-63375F08146A}"/>
    <dgm:cxn modelId="{6878A1D0-645A-4FFC-AF17-6B6CC5E27FA1}" type="presParOf" srcId="{9760B2D7-DA2E-4716-9B10-C9B37A3C14F6}" destId="{30F62DDA-A79F-4712-A8D6-709842A175DC}" srcOrd="0" destOrd="0" presId="urn:microsoft.com/office/officeart/2008/layout/BendingPictureSemiTransparentText"/>
    <dgm:cxn modelId="{9C32E326-53B7-4216-86FA-B292CA35A081}" type="presParOf" srcId="{30F62DDA-A79F-4712-A8D6-709842A175DC}" destId="{9827DDA1-4443-4663-BE1F-0D29A56225E0}" srcOrd="0" destOrd="0" presId="urn:microsoft.com/office/officeart/2008/layout/BendingPictureSemiTransparentText"/>
    <dgm:cxn modelId="{08E3F66E-78AA-41F7-A70A-5ECA823970F6}" type="presParOf" srcId="{30F62DDA-A79F-4712-A8D6-709842A175DC}" destId="{76993873-39E0-4E4C-BA17-FEB135E3CC9F}" srcOrd="1" destOrd="0" presId="urn:microsoft.com/office/officeart/2008/layout/BendingPictureSemiTransparentText"/>
    <dgm:cxn modelId="{2592DCA0-8539-4151-97EA-1C0E88E066B5}" type="presParOf" srcId="{9760B2D7-DA2E-4716-9B10-C9B37A3C14F6}" destId="{A656129C-C2FA-4585-BB9D-047C185A4E0E}" srcOrd="1" destOrd="0" presId="urn:microsoft.com/office/officeart/2008/layout/BendingPictureSemiTransparentText"/>
    <dgm:cxn modelId="{D1AA05AA-8448-46C3-84AB-B79E08428B71}" type="presParOf" srcId="{9760B2D7-DA2E-4716-9B10-C9B37A3C14F6}" destId="{A465FD1C-F4C1-4AB2-BAC1-C0C8C5D7CBCC}" srcOrd="2" destOrd="0" presId="urn:microsoft.com/office/officeart/2008/layout/BendingPictureSemiTransparentText"/>
    <dgm:cxn modelId="{ACA344F8-9EE3-456E-8345-D9EFE1991A35}" type="presParOf" srcId="{A465FD1C-F4C1-4AB2-BAC1-C0C8C5D7CBCC}" destId="{FE5D737D-5F7F-4D26-8957-C3C6479752A9}" srcOrd="0" destOrd="0" presId="urn:microsoft.com/office/officeart/2008/layout/BendingPictureSemiTransparentText"/>
    <dgm:cxn modelId="{F3852838-4CE3-4C8C-9F50-D9CCBF7636AC}" type="presParOf" srcId="{A465FD1C-F4C1-4AB2-BAC1-C0C8C5D7CBCC}" destId="{88786048-27FC-4872-9123-6F5490AC2E2D}" srcOrd="1" destOrd="0" presId="urn:microsoft.com/office/officeart/2008/layout/BendingPictureSemiTransparentText"/>
    <dgm:cxn modelId="{A1C5D4DE-6712-4300-BFD8-C0345303499D}" type="presParOf" srcId="{9760B2D7-DA2E-4716-9B10-C9B37A3C14F6}" destId="{E4BDE588-A90C-4931-8D6F-C20C70FB04E8}" srcOrd="3" destOrd="0" presId="urn:microsoft.com/office/officeart/2008/layout/BendingPictureSemiTransparentText"/>
    <dgm:cxn modelId="{A0B722E6-2CE1-4100-B018-01495790E26C}" type="presParOf" srcId="{9760B2D7-DA2E-4716-9B10-C9B37A3C14F6}" destId="{810BECF2-2B7A-4996-8B9D-DB92A4050961}" srcOrd="4" destOrd="0" presId="urn:microsoft.com/office/officeart/2008/layout/BendingPictureSemiTransparentText"/>
    <dgm:cxn modelId="{A043629D-6868-4B1C-8656-B3583968A1B5}" type="presParOf" srcId="{810BECF2-2B7A-4996-8B9D-DB92A4050961}" destId="{F7458E9A-7774-4968-A2EC-32EDC7EED4F4}" srcOrd="0" destOrd="0" presId="urn:microsoft.com/office/officeart/2008/layout/BendingPictureSemiTransparentText"/>
    <dgm:cxn modelId="{457D6356-A170-49D2-8A90-79E795F006CE}" type="presParOf" srcId="{810BECF2-2B7A-4996-8B9D-DB92A4050961}" destId="{21B9E105-BD71-4136-8CD0-B12FB86B2D73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818AFF-6A12-45FA-BA41-C467140CDDBB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E343AD94-E0F7-4842-A6D9-0F67EECFB363}">
      <dgm:prSet phldrT="[Text]" custT="1"/>
      <dgm:spPr/>
      <dgm:t>
        <a:bodyPr/>
        <a:lstStyle/>
        <a:p>
          <a:endParaRPr lang="en-IN" sz="32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758A379A-F71A-4E87-BB30-9EECA3EEA7D4}" type="parTrans" cxnId="{E3BC3DD2-0022-4CA0-9CE3-C849E79CD7F1}">
      <dgm:prSet/>
      <dgm:spPr/>
      <dgm:t>
        <a:bodyPr/>
        <a:lstStyle/>
        <a:p>
          <a:endParaRPr lang="en-IN"/>
        </a:p>
      </dgm:t>
    </dgm:pt>
    <dgm:pt modelId="{A4FF9DCB-2431-4AB2-9087-32C40D2172AD}" type="sibTrans" cxnId="{E3BC3DD2-0022-4CA0-9CE3-C849E79CD7F1}">
      <dgm:prSet/>
      <dgm:spPr/>
      <dgm:t>
        <a:bodyPr/>
        <a:lstStyle/>
        <a:p>
          <a:endParaRPr lang="en-IN"/>
        </a:p>
      </dgm:t>
    </dgm:pt>
    <dgm:pt modelId="{73BA89A6-14C5-49EB-A1EE-8898DCA19D57}">
      <dgm:prSet phldrT="[Text]" custT="1"/>
      <dgm:spPr/>
      <dgm:t>
        <a:bodyPr/>
        <a:lstStyle/>
        <a:p>
          <a:endParaRPr lang="en-IN" sz="24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00D136D-8699-4E48-9289-6A120E385E28}" type="parTrans" cxnId="{4B476E5E-7509-43AB-BE01-4DCB707764A4}">
      <dgm:prSet/>
      <dgm:spPr/>
      <dgm:t>
        <a:bodyPr/>
        <a:lstStyle/>
        <a:p>
          <a:endParaRPr lang="en-IN"/>
        </a:p>
      </dgm:t>
    </dgm:pt>
    <dgm:pt modelId="{4DC058A4-DF95-4475-BAD9-AF67333E8040}" type="sibTrans" cxnId="{4B476E5E-7509-43AB-BE01-4DCB707764A4}">
      <dgm:prSet/>
      <dgm:spPr/>
      <dgm:t>
        <a:bodyPr/>
        <a:lstStyle/>
        <a:p>
          <a:endParaRPr lang="en-IN"/>
        </a:p>
      </dgm:t>
    </dgm:pt>
    <dgm:pt modelId="{A582212D-E00D-43FE-ACD0-349B82B8C400}">
      <dgm:prSet phldrT="[Text]" custT="1"/>
      <dgm:spPr/>
      <dgm:t>
        <a:bodyPr/>
        <a:lstStyle/>
        <a:p>
          <a:r>
            <a:rPr lang="en-US" sz="2800" b="1" dirty="0">
              <a:solidFill>
                <a:schemeClr val="tx1">
                  <a:lumMod val="95000"/>
                  <a:lumOff val="5000"/>
                </a:schemeClr>
              </a:solidFill>
            </a:rPr>
            <a:t>Brand Collaborations</a:t>
          </a:r>
          <a:endParaRPr lang="en-IN" sz="28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2CB021F-4725-4264-9FA9-AA3248D42BA4}" type="parTrans" cxnId="{DBFE5A02-3FB6-46DD-9332-A8E59FB731E3}">
      <dgm:prSet/>
      <dgm:spPr/>
      <dgm:t>
        <a:bodyPr/>
        <a:lstStyle/>
        <a:p>
          <a:endParaRPr lang="en-IN"/>
        </a:p>
      </dgm:t>
    </dgm:pt>
    <dgm:pt modelId="{8B579E6E-6FBD-47AB-A6B8-0E00D066C482}" type="sibTrans" cxnId="{DBFE5A02-3FB6-46DD-9332-A8E59FB731E3}">
      <dgm:prSet/>
      <dgm:spPr/>
      <dgm:t>
        <a:bodyPr/>
        <a:lstStyle/>
        <a:p>
          <a:endParaRPr lang="en-IN"/>
        </a:p>
      </dgm:t>
    </dgm:pt>
    <dgm:pt modelId="{4B6DC5CC-8269-4857-840A-1EB0B8D10DA8}" type="pres">
      <dgm:prSet presAssocID="{F2818AFF-6A12-45FA-BA41-C467140CDDBB}" presName="Name0" presStyleCnt="0">
        <dgm:presLayoutVars>
          <dgm:dir/>
          <dgm:resizeHandles val="exact"/>
        </dgm:presLayoutVars>
      </dgm:prSet>
      <dgm:spPr/>
    </dgm:pt>
    <dgm:pt modelId="{236AE6EC-105B-48DA-B137-3CA241A86387}" type="pres">
      <dgm:prSet presAssocID="{F2818AFF-6A12-45FA-BA41-C467140CDDBB}" presName="bkgdShp" presStyleLbl="alignAccFollowNode1" presStyleIdx="0" presStyleCnt="1"/>
      <dgm:spPr/>
    </dgm:pt>
    <dgm:pt modelId="{F3A101A7-387D-4118-B122-9D18566507A7}" type="pres">
      <dgm:prSet presAssocID="{F2818AFF-6A12-45FA-BA41-C467140CDDBB}" presName="linComp" presStyleCnt="0"/>
      <dgm:spPr/>
    </dgm:pt>
    <dgm:pt modelId="{667B5E12-A028-46AC-A997-DBD4E8755C6E}" type="pres">
      <dgm:prSet presAssocID="{E343AD94-E0F7-4842-A6D9-0F67EECFB363}" presName="compNode" presStyleCnt="0"/>
      <dgm:spPr/>
    </dgm:pt>
    <dgm:pt modelId="{23B54696-0652-433E-AB8F-80E925EC65FB}" type="pres">
      <dgm:prSet presAssocID="{E343AD94-E0F7-4842-A6D9-0F67EECFB363}" presName="node" presStyleLbl="node1" presStyleIdx="0" presStyleCnt="3">
        <dgm:presLayoutVars>
          <dgm:bulletEnabled val="1"/>
        </dgm:presLayoutVars>
      </dgm:prSet>
      <dgm:spPr/>
    </dgm:pt>
    <dgm:pt modelId="{F229BCF7-7DC8-47F1-B077-589CF09A1C76}" type="pres">
      <dgm:prSet presAssocID="{E343AD94-E0F7-4842-A6D9-0F67EECFB363}" presName="invisiNode" presStyleLbl="node1" presStyleIdx="0" presStyleCnt="3"/>
      <dgm:spPr/>
    </dgm:pt>
    <dgm:pt modelId="{2511AC99-8896-487F-AEC6-313E59858B79}" type="pres">
      <dgm:prSet presAssocID="{E343AD94-E0F7-4842-A6D9-0F67EECFB363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1C24A1C9-93BB-4FA2-8E70-3A2BFFBD1CE2}" type="pres">
      <dgm:prSet presAssocID="{A4FF9DCB-2431-4AB2-9087-32C40D2172AD}" presName="sibTrans" presStyleLbl="sibTrans2D1" presStyleIdx="0" presStyleCnt="0"/>
      <dgm:spPr/>
    </dgm:pt>
    <dgm:pt modelId="{DE6F465E-6FF3-4853-B2DB-A9F61DBAE726}" type="pres">
      <dgm:prSet presAssocID="{73BA89A6-14C5-49EB-A1EE-8898DCA19D57}" presName="compNode" presStyleCnt="0"/>
      <dgm:spPr/>
    </dgm:pt>
    <dgm:pt modelId="{C7C744D7-632A-4639-BD94-76CFDBF18796}" type="pres">
      <dgm:prSet presAssocID="{73BA89A6-14C5-49EB-A1EE-8898DCA19D57}" presName="node" presStyleLbl="node1" presStyleIdx="1" presStyleCnt="3">
        <dgm:presLayoutVars>
          <dgm:bulletEnabled val="1"/>
        </dgm:presLayoutVars>
      </dgm:prSet>
      <dgm:spPr/>
    </dgm:pt>
    <dgm:pt modelId="{769CA6CA-9192-455F-AF51-0C5E00F526C9}" type="pres">
      <dgm:prSet presAssocID="{73BA89A6-14C5-49EB-A1EE-8898DCA19D57}" presName="invisiNode" presStyleLbl="node1" presStyleIdx="1" presStyleCnt="3"/>
      <dgm:spPr/>
    </dgm:pt>
    <dgm:pt modelId="{AF3E99FA-266F-4DB5-98EC-4D6DE60E834D}" type="pres">
      <dgm:prSet presAssocID="{73BA89A6-14C5-49EB-A1EE-8898DCA19D57}" presName="imagNode" presStyleLbl="fgImgPlace1" presStyleIdx="1" presStyleCnt="3" custLinFactNeighborY="197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1000" b="-41000"/>
          </a:stretch>
        </a:blipFill>
      </dgm:spPr>
    </dgm:pt>
    <dgm:pt modelId="{A4FD5638-C3E2-4332-A7AE-6AD00367AC6D}" type="pres">
      <dgm:prSet presAssocID="{4DC058A4-DF95-4475-BAD9-AF67333E8040}" presName="sibTrans" presStyleLbl="sibTrans2D1" presStyleIdx="0" presStyleCnt="0"/>
      <dgm:spPr/>
    </dgm:pt>
    <dgm:pt modelId="{B6AB018E-2291-4BAD-BC84-7AEA47647E25}" type="pres">
      <dgm:prSet presAssocID="{A582212D-E00D-43FE-ACD0-349B82B8C400}" presName="compNode" presStyleCnt="0"/>
      <dgm:spPr/>
    </dgm:pt>
    <dgm:pt modelId="{D4DA12A6-B3AC-45F9-A9B4-9B3FE7863241}" type="pres">
      <dgm:prSet presAssocID="{A582212D-E00D-43FE-ACD0-349B82B8C400}" presName="node" presStyleLbl="node1" presStyleIdx="2" presStyleCnt="3">
        <dgm:presLayoutVars>
          <dgm:bulletEnabled val="1"/>
        </dgm:presLayoutVars>
      </dgm:prSet>
      <dgm:spPr/>
    </dgm:pt>
    <dgm:pt modelId="{6E7ECE87-60E6-4EBB-B070-A604E9F7161A}" type="pres">
      <dgm:prSet presAssocID="{A582212D-E00D-43FE-ACD0-349B82B8C400}" presName="invisiNode" presStyleLbl="node1" presStyleIdx="2" presStyleCnt="3"/>
      <dgm:spPr/>
    </dgm:pt>
    <dgm:pt modelId="{BA0209B8-A525-4CB3-BE20-FFD39902E87B}" type="pres">
      <dgm:prSet presAssocID="{A582212D-E00D-43FE-ACD0-349B82B8C400}" presName="imagNod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41000" b="-41000"/>
          </a:stretch>
        </a:blipFill>
      </dgm:spPr>
    </dgm:pt>
  </dgm:ptLst>
  <dgm:cxnLst>
    <dgm:cxn modelId="{5B2CD801-ABA1-4DC8-A30E-2709CF74C3AB}" type="presOf" srcId="{A4FF9DCB-2431-4AB2-9087-32C40D2172AD}" destId="{1C24A1C9-93BB-4FA2-8E70-3A2BFFBD1CE2}" srcOrd="0" destOrd="0" presId="urn:microsoft.com/office/officeart/2005/8/layout/pList2"/>
    <dgm:cxn modelId="{DBFE5A02-3FB6-46DD-9332-A8E59FB731E3}" srcId="{F2818AFF-6A12-45FA-BA41-C467140CDDBB}" destId="{A582212D-E00D-43FE-ACD0-349B82B8C400}" srcOrd="2" destOrd="0" parTransId="{52CB021F-4725-4264-9FA9-AA3248D42BA4}" sibTransId="{8B579E6E-6FBD-47AB-A6B8-0E00D066C482}"/>
    <dgm:cxn modelId="{A9888B0E-F97D-4C8F-8976-14EE80778316}" type="presOf" srcId="{F2818AFF-6A12-45FA-BA41-C467140CDDBB}" destId="{4B6DC5CC-8269-4857-840A-1EB0B8D10DA8}" srcOrd="0" destOrd="0" presId="urn:microsoft.com/office/officeart/2005/8/layout/pList2"/>
    <dgm:cxn modelId="{F137F15D-C23B-40FD-A20A-EFEFF202C54B}" type="presOf" srcId="{A582212D-E00D-43FE-ACD0-349B82B8C400}" destId="{D4DA12A6-B3AC-45F9-A9B4-9B3FE7863241}" srcOrd="0" destOrd="0" presId="urn:microsoft.com/office/officeart/2005/8/layout/pList2"/>
    <dgm:cxn modelId="{4B476E5E-7509-43AB-BE01-4DCB707764A4}" srcId="{F2818AFF-6A12-45FA-BA41-C467140CDDBB}" destId="{73BA89A6-14C5-49EB-A1EE-8898DCA19D57}" srcOrd="1" destOrd="0" parTransId="{F00D136D-8699-4E48-9289-6A120E385E28}" sibTransId="{4DC058A4-DF95-4475-BAD9-AF67333E8040}"/>
    <dgm:cxn modelId="{59962296-1DA1-4A25-A5E2-0BF048E1168B}" type="presOf" srcId="{E343AD94-E0F7-4842-A6D9-0F67EECFB363}" destId="{23B54696-0652-433E-AB8F-80E925EC65FB}" srcOrd="0" destOrd="0" presId="urn:microsoft.com/office/officeart/2005/8/layout/pList2"/>
    <dgm:cxn modelId="{E3BC3DD2-0022-4CA0-9CE3-C849E79CD7F1}" srcId="{F2818AFF-6A12-45FA-BA41-C467140CDDBB}" destId="{E343AD94-E0F7-4842-A6D9-0F67EECFB363}" srcOrd="0" destOrd="0" parTransId="{758A379A-F71A-4E87-BB30-9EECA3EEA7D4}" sibTransId="{A4FF9DCB-2431-4AB2-9087-32C40D2172AD}"/>
    <dgm:cxn modelId="{D65AE8E3-8138-40AE-AC4B-8ED958FCE6E7}" type="presOf" srcId="{73BA89A6-14C5-49EB-A1EE-8898DCA19D57}" destId="{C7C744D7-632A-4639-BD94-76CFDBF18796}" srcOrd="0" destOrd="0" presId="urn:microsoft.com/office/officeart/2005/8/layout/pList2"/>
    <dgm:cxn modelId="{10C92EFC-E7CB-40B4-9F75-17E877437D16}" type="presOf" srcId="{4DC058A4-DF95-4475-BAD9-AF67333E8040}" destId="{A4FD5638-C3E2-4332-A7AE-6AD00367AC6D}" srcOrd="0" destOrd="0" presId="urn:microsoft.com/office/officeart/2005/8/layout/pList2"/>
    <dgm:cxn modelId="{8BBEC5A2-3712-4180-9F0D-FAC275A0865E}" type="presParOf" srcId="{4B6DC5CC-8269-4857-840A-1EB0B8D10DA8}" destId="{236AE6EC-105B-48DA-B137-3CA241A86387}" srcOrd="0" destOrd="0" presId="urn:microsoft.com/office/officeart/2005/8/layout/pList2"/>
    <dgm:cxn modelId="{A8FD3427-7CDD-4195-971D-52445A0B9D08}" type="presParOf" srcId="{4B6DC5CC-8269-4857-840A-1EB0B8D10DA8}" destId="{F3A101A7-387D-4118-B122-9D18566507A7}" srcOrd="1" destOrd="0" presId="urn:microsoft.com/office/officeart/2005/8/layout/pList2"/>
    <dgm:cxn modelId="{057FA0BE-97D0-441A-8FB4-B3C761EC10B7}" type="presParOf" srcId="{F3A101A7-387D-4118-B122-9D18566507A7}" destId="{667B5E12-A028-46AC-A997-DBD4E8755C6E}" srcOrd="0" destOrd="0" presId="urn:microsoft.com/office/officeart/2005/8/layout/pList2"/>
    <dgm:cxn modelId="{F5ABC947-3AC8-42D5-B817-9708F9634F0B}" type="presParOf" srcId="{667B5E12-A028-46AC-A997-DBD4E8755C6E}" destId="{23B54696-0652-433E-AB8F-80E925EC65FB}" srcOrd="0" destOrd="0" presId="urn:microsoft.com/office/officeart/2005/8/layout/pList2"/>
    <dgm:cxn modelId="{19C3BA59-741B-46FA-8A34-37D3C1389067}" type="presParOf" srcId="{667B5E12-A028-46AC-A997-DBD4E8755C6E}" destId="{F229BCF7-7DC8-47F1-B077-589CF09A1C76}" srcOrd="1" destOrd="0" presId="urn:microsoft.com/office/officeart/2005/8/layout/pList2"/>
    <dgm:cxn modelId="{D7B4AB56-8932-4CDB-A321-B4284E26CC57}" type="presParOf" srcId="{667B5E12-A028-46AC-A997-DBD4E8755C6E}" destId="{2511AC99-8896-487F-AEC6-313E59858B79}" srcOrd="2" destOrd="0" presId="urn:microsoft.com/office/officeart/2005/8/layout/pList2"/>
    <dgm:cxn modelId="{D0E91717-E2DF-40FA-B6C0-B5DAF4EBC38F}" type="presParOf" srcId="{F3A101A7-387D-4118-B122-9D18566507A7}" destId="{1C24A1C9-93BB-4FA2-8E70-3A2BFFBD1CE2}" srcOrd="1" destOrd="0" presId="urn:microsoft.com/office/officeart/2005/8/layout/pList2"/>
    <dgm:cxn modelId="{644F56FE-9424-4B7E-BF42-77A318FBF34F}" type="presParOf" srcId="{F3A101A7-387D-4118-B122-9D18566507A7}" destId="{DE6F465E-6FF3-4853-B2DB-A9F61DBAE726}" srcOrd="2" destOrd="0" presId="urn:microsoft.com/office/officeart/2005/8/layout/pList2"/>
    <dgm:cxn modelId="{9A3D4111-4B10-40BF-B319-07D4A922330A}" type="presParOf" srcId="{DE6F465E-6FF3-4853-B2DB-A9F61DBAE726}" destId="{C7C744D7-632A-4639-BD94-76CFDBF18796}" srcOrd="0" destOrd="0" presId="urn:microsoft.com/office/officeart/2005/8/layout/pList2"/>
    <dgm:cxn modelId="{2A3450EE-9438-43FA-909F-3DAE0F235379}" type="presParOf" srcId="{DE6F465E-6FF3-4853-B2DB-A9F61DBAE726}" destId="{769CA6CA-9192-455F-AF51-0C5E00F526C9}" srcOrd="1" destOrd="0" presId="urn:microsoft.com/office/officeart/2005/8/layout/pList2"/>
    <dgm:cxn modelId="{DE047068-D610-494D-9644-ADAA330E3A1E}" type="presParOf" srcId="{DE6F465E-6FF3-4853-B2DB-A9F61DBAE726}" destId="{AF3E99FA-266F-4DB5-98EC-4D6DE60E834D}" srcOrd="2" destOrd="0" presId="urn:microsoft.com/office/officeart/2005/8/layout/pList2"/>
    <dgm:cxn modelId="{4A4FB1CD-D379-46AB-8F85-2222C08805E2}" type="presParOf" srcId="{F3A101A7-387D-4118-B122-9D18566507A7}" destId="{A4FD5638-C3E2-4332-A7AE-6AD00367AC6D}" srcOrd="3" destOrd="0" presId="urn:microsoft.com/office/officeart/2005/8/layout/pList2"/>
    <dgm:cxn modelId="{684313D6-EF20-4516-A1BC-E85108362FAF}" type="presParOf" srcId="{F3A101A7-387D-4118-B122-9D18566507A7}" destId="{B6AB018E-2291-4BAD-BC84-7AEA47647E25}" srcOrd="4" destOrd="0" presId="urn:microsoft.com/office/officeart/2005/8/layout/pList2"/>
    <dgm:cxn modelId="{A8ED8AA3-8BF5-47CD-A088-CA9B40225716}" type="presParOf" srcId="{B6AB018E-2291-4BAD-BC84-7AEA47647E25}" destId="{D4DA12A6-B3AC-45F9-A9B4-9B3FE7863241}" srcOrd="0" destOrd="0" presId="urn:microsoft.com/office/officeart/2005/8/layout/pList2"/>
    <dgm:cxn modelId="{55CEA85C-0D0B-4252-8C08-03231D763B93}" type="presParOf" srcId="{B6AB018E-2291-4BAD-BC84-7AEA47647E25}" destId="{6E7ECE87-60E6-4EBB-B070-A604E9F7161A}" srcOrd="1" destOrd="0" presId="urn:microsoft.com/office/officeart/2005/8/layout/pList2"/>
    <dgm:cxn modelId="{CA8B04D3-6DAA-4E10-B43B-5A32484C97E2}" type="presParOf" srcId="{B6AB018E-2291-4BAD-BC84-7AEA47647E25}" destId="{BA0209B8-A525-4CB3-BE20-FFD39902E87B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73D032-31E1-4D8F-8DE6-441245486117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3377BFA-ACA0-4041-A55D-37B1A9654D9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Manufacturing Units</a:t>
          </a:r>
          <a:endParaRPr lang="en-IN" b="1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695ACEA0-C924-4908-B056-6803D5DE4F59}" type="parTrans" cxnId="{881B6B51-73A1-4E0D-8C21-4FCAD36A9A29}">
      <dgm:prSet/>
      <dgm:spPr/>
      <dgm:t>
        <a:bodyPr/>
        <a:lstStyle/>
        <a:p>
          <a:endParaRPr lang="en-IN"/>
        </a:p>
      </dgm:t>
    </dgm:pt>
    <dgm:pt modelId="{9F4BCEAD-6015-49BA-9E47-818FF0B6CCD2}" type="sibTrans" cxnId="{881B6B51-73A1-4E0D-8C21-4FCAD36A9A29}">
      <dgm:prSet/>
      <dgm:spPr/>
      <dgm:t>
        <a:bodyPr/>
        <a:lstStyle/>
        <a:p>
          <a:endParaRPr lang="en-IN"/>
        </a:p>
      </dgm:t>
    </dgm:pt>
    <dgm:pt modelId="{C51FE3FE-8E6C-491A-97F4-C2143886E4C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App Development</a:t>
          </a:r>
          <a:endParaRPr lang="en-IN" b="1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90263221-CAA3-4298-94D5-3EA85DB16A22}" type="parTrans" cxnId="{7BEBF90E-CC1A-43BC-BBA3-B25858E06102}">
      <dgm:prSet/>
      <dgm:spPr/>
      <dgm:t>
        <a:bodyPr/>
        <a:lstStyle/>
        <a:p>
          <a:endParaRPr lang="en-IN"/>
        </a:p>
      </dgm:t>
    </dgm:pt>
    <dgm:pt modelId="{9B8A1009-5BA1-4C4C-894A-BADFBA5F1CBE}" type="sibTrans" cxnId="{7BEBF90E-CC1A-43BC-BBA3-B25858E06102}">
      <dgm:prSet/>
      <dgm:spPr/>
      <dgm:t>
        <a:bodyPr/>
        <a:lstStyle/>
        <a:p>
          <a:endParaRPr lang="en-IN"/>
        </a:p>
      </dgm:t>
    </dgm:pt>
    <dgm:pt modelId="{95A46F4F-1B36-4FCA-94E0-76EF5E0E00EE}">
      <dgm:prSet phldrT="[Text]" custT="1"/>
      <dgm:spPr/>
      <dgm:t>
        <a:bodyPr/>
        <a:lstStyle/>
        <a:p>
          <a:r>
            <a:rPr lang="en-US" sz="28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Community of Reading Clubs</a:t>
          </a:r>
          <a:endParaRPr lang="en-IN" sz="2800" b="1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23577878-F8EC-40FB-8F5E-38E4C5E4F7DE}" type="parTrans" cxnId="{2D13BF6B-729B-44D6-A864-118744A70ED7}">
      <dgm:prSet/>
      <dgm:spPr/>
      <dgm:t>
        <a:bodyPr/>
        <a:lstStyle/>
        <a:p>
          <a:endParaRPr lang="en-IN"/>
        </a:p>
      </dgm:t>
    </dgm:pt>
    <dgm:pt modelId="{FDF7EDDE-88B1-4EB3-B241-7AD8E2A937D4}" type="sibTrans" cxnId="{2D13BF6B-729B-44D6-A864-118744A70ED7}">
      <dgm:prSet/>
      <dgm:spPr/>
      <dgm:t>
        <a:bodyPr/>
        <a:lstStyle/>
        <a:p>
          <a:endParaRPr lang="en-IN"/>
        </a:p>
      </dgm:t>
    </dgm:pt>
    <dgm:pt modelId="{B02D88D2-4ED7-41DD-B73B-5A189F4CEBD8}" type="pres">
      <dgm:prSet presAssocID="{8973D032-31E1-4D8F-8DE6-441245486117}" presName="Name0" presStyleCnt="0">
        <dgm:presLayoutVars>
          <dgm:dir/>
          <dgm:resizeHandles val="exact"/>
        </dgm:presLayoutVars>
      </dgm:prSet>
      <dgm:spPr/>
    </dgm:pt>
    <dgm:pt modelId="{7FC1620D-378B-4890-A448-E64897ED53B0}" type="pres">
      <dgm:prSet presAssocID="{F3377BFA-ACA0-4041-A55D-37B1A9654D9C}" presName="composite" presStyleCnt="0"/>
      <dgm:spPr/>
    </dgm:pt>
    <dgm:pt modelId="{AC5D41EE-743B-442C-9F00-09FA71A87BFB}" type="pres">
      <dgm:prSet presAssocID="{F3377BFA-ACA0-4041-A55D-37B1A9654D9C}" presName="rect1" presStyleLbl="bgShp" presStyleIdx="0" presStyleCnt="3"/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</dgm:pt>
    <dgm:pt modelId="{973EB9A0-C06B-45BB-A5D4-F6BE4F985AC7}" type="pres">
      <dgm:prSet presAssocID="{F3377BFA-ACA0-4041-A55D-37B1A9654D9C}" presName="rect2" presStyleLbl="trBgShp" presStyleIdx="0" presStyleCnt="3" custScaleY="180221" custLinFactNeighborX="827" custLinFactNeighborY="21621">
        <dgm:presLayoutVars>
          <dgm:bulletEnabled val="1"/>
        </dgm:presLayoutVars>
      </dgm:prSet>
      <dgm:spPr/>
    </dgm:pt>
    <dgm:pt modelId="{BD4F1CD3-6309-46E2-BD8C-646D2B1C6C04}" type="pres">
      <dgm:prSet presAssocID="{9F4BCEAD-6015-49BA-9E47-818FF0B6CCD2}" presName="sibTrans" presStyleCnt="0"/>
      <dgm:spPr/>
    </dgm:pt>
    <dgm:pt modelId="{E884409A-1D06-41EE-BF01-F855C57D4502}" type="pres">
      <dgm:prSet presAssocID="{C51FE3FE-8E6C-491A-97F4-C2143886E4CC}" presName="composite" presStyleCnt="0"/>
      <dgm:spPr/>
    </dgm:pt>
    <dgm:pt modelId="{DAD53C46-6B24-40C8-80F1-72FC877CB544}" type="pres">
      <dgm:prSet presAssocID="{C51FE3FE-8E6C-491A-97F4-C2143886E4CC}" presName="rect1" presStyleLbl="bgShp" presStyleIdx="1" presStyleCnt="3" custScaleY="101753"/>
      <dgm:spPr>
        <a:blipFill>
          <a:blip xmlns:r="http://schemas.openxmlformats.org/officeDocument/2006/relationships" r:embed="rId2"/>
          <a:srcRect/>
          <a:stretch>
            <a:fillRect l="-30000" r="-30000"/>
          </a:stretch>
        </a:blipFill>
      </dgm:spPr>
    </dgm:pt>
    <dgm:pt modelId="{917DA0CA-8355-4BC4-B121-3D2F5D2994FA}" type="pres">
      <dgm:prSet presAssocID="{C51FE3FE-8E6C-491A-97F4-C2143886E4CC}" presName="rect2" presStyleLbl="trBgShp" presStyleIdx="1" presStyleCnt="3" custScaleY="168551">
        <dgm:presLayoutVars>
          <dgm:bulletEnabled val="1"/>
        </dgm:presLayoutVars>
      </dgm:prSet>
      <dgm:spPr/>
    </dgm:pt>
    <dgm:pt modelId="{27DBAE95-2CD6-4EBD-A22C-EB32D5FD5A39}" type="pres">
      <dgm:prSet presAssocID="{9B8A1009-5BA1-4C4C-894A-BADFBA5F1CBE}" presName="sibTrans" presStyleCnt="0"/>
      <dgm:spPr/>
    </dgm:pt>
    <dgm:pt modelId="{15AE85A8-2887-49B9-AF04-586F7AF7D3CF}" type="pres">
      <dgm:prSet presAssocID="{95A46F4F-1B36-4FCA-94E0-76EF5E0E00EE}" presName="composite" presStyleCnt="0"/>
      <dgm:spPr/>
    </dgm:pt>
    <dgm:pt modelId="{E4E6B52A-FC83-41CD-A69C-8B977847CFC3}" type="pres">
      <dgm:prSet presAssocID="{95A46F4F-1B36-4FCA-94E0-76EF5E0E00EE}" presName="rect1" presStyleLbl="bgShp" presStyleIdx="2" presStyleCnt="3"/>
      <dgm:spPr>
        <a:blipFill>
          <a:blip xmlns:r="http://schemas.openxmlformats.org/officeDocument/2006/relationships" r:embed="rId3"/>
          <a:srcRect/>
          <a:stretch>
            <a:fillRect l="-14000" r="-14000"/>
          </a:stretch>
        </a:blipFill>
      </dgm:spPr>
    </dgm:pt>
    <dgm:pt modelId="{1B04B88B-89E2-4E46-B04C-A8A2DF5110CE}" type="pres">
      <dgm:prSet presAssocID="{95A46F4F-1B36-4FCA-94E0-76EF5E0E00EE}" presName="rect2" presStyleLbl="trBgShp" presStyleIdx="2" presStyleCnt="3" custScaleY="173602">
        <dgm:presLayoutVars>
          <dgm:bulletEnabled val="1"/>
        </dgm:presLayoutVars>
      </dgm:prSet>
      <dgm:spPr/>
    </dgm:pt>
  </dgm:ptLst>
  <dgm:cxnLst>
    <dgm:cxn modelId="{97D76B07-A7EE-46A7-9BF7-568BA250E930}" type="presOf" srcId="{8973D032-31E1-4D8F-8DE6-441245486117}" destId="{B02D88D2-4ED7-41DD-B73B-5A189F4CEBD8}" srcOrd="0" destOrd="0" presId="urn:microsoft.com/office/officeart/2008/layout/BendingPictureSemiTransparentText"/>
    <dgm:cxn modelId="{7BEBF90E-CC1A-43BC-BBA3-B25858E06102}" srcId="{8973D032-31E1-4D8F-8DE6-441245486117}" destId="{C51FE3FE-8E6C-491A-97F4-C2143886E4CC}" srcOrd="1" destOrd="0" parTransId="{90263221-CAA3-4298-94D5-3EA85DB16A22}" sibTransId="{9B8A1009-5BA1-4C4C-894A-BADFBA5F1CBE}"/>
    <dgm:cxn modelId="{83548534-6017-4438-8C65-E93CA9AE6685}" type="presOf" srcId="{C51FE3FE-8E6C-491A-97F4-C2143886E4CC}" destId="{917DA0CA-8355-4BC4-B121-3D2F5D2994FA}" srcOrd="0" destOrd="0" presId="urn:microsoft.com/office/officeart/2008/layout/BendingPictureSemiTransparentText"/>
    <dgm:cxn modelId="{3033BD5F-33DE-40C8-89E6-A7FF76D23A51}" type="presOf" srcId="{95A46F4F-1B36-4FCA-94E0-76EF5E0E00EE}" destId="{1B04B88B-89E2-4E46-B04C-A8A2DF5110CE}" srcOrd="0" destOrd="0" presId="urn:microsoft.com/office/officeart/2008/layout/BendingPictureSemiTransparentText"/>
    <dgm:cxn modelId="{2D13BF6B-729B-44D6-A864-118744A70ED7}" srcId="{8973D032-31E1-4D8F-8DE6-441245486117}" destId="{95A46F4F-1B36-4FCA-94E0-76EF5E0E00EE}" srcOrd="2" destOrd="0" parTransId="{23577878-F8EC-40FB-8F5E-38E4C5E4F7DE}" sibTransId="{FDF7EDDE-88B1-4EB3-B241-7AD8E2A937D4}"/>
    <dgm:cxn modelId="{881B6B51-73A1-4E0D-8C21-4FCAD36A9A29}" srcId="{8973D032-31E1-4D8F-8DE6-441245486117}" destId="{F3377BFA-ACA0-4041-A55D-37B1A9654D9C}" srcOrd="0" destOrd="0" parTransId="{695ACEA0-C924-4908-B056-6803D5DE4F59}" sibTransId="{9F4BCEAD-6015-49BA-9E47-818FF0B6CCD2}"/>
    <dgm:cxn modelId="{863B42C3-13AE-4EC3-A3BD-97233B32341B}" type="presOf" srcId="{F3377BFA-ACA0-4041-A55D-37B1A9654D9C}" destId="{973EB9A0-C06B-45BB-A5D4-F6BE4F985AC7}" srcOrd="0" destOrd="0" presId="urn:microsoft.com/office/officeart/2008/layout/BendingPictureSemiTransparentText"/>
    <dgm:cxn modelId="{B034D092-D2E0-4C7A-98F3-63EA1A085B9B}" type="presParOf" srcId="{B02D88D2-4ED7-41DD-B73B-5A189F4CEBD8}" destId="{7FC1620D-378B-4890-A448-E64897ED53B0}" srcOrd="0" destOrd="0" presId="urn:microsoft.com/office/officeart/2008/layout/BendingPictureSemiTransparentText"/>
    <dgm:cxn modelId="{7D4D5DAB-B351-4DBB-B5BA-4942C067854A}" type="presParOf" srcId="{7FC1620D-378B-4890-A448-E64897ED53B0}" destId="{AC5D41EE-743B-442C-9F00-09FA71A87BFB}" srcOrd="0" destOrd="0" presId="urn:microsoft.com/office/officeart/2008/layout/BendingPictureSemiTransparentText"/>
    <dgm:cxn modelId="{6786C827-A518-4D13-8FDC-B68C3AD3B52F}" type="presParOf" srcId="{7FC1620D-378B-4890-A448-E64897ED53B0}" destId="{973EB9A0-C06B-45BB-A5D4-F6BE4F985AC7}" srcOrd="1" destOrd="0" presId="urn:microsoft.com/office/officeart/2008/layout/BendingPictureSemiTransparentText"/>
    <dgm:cxn modelId="{A0620854-2BF5-4B3F-9232-EE46D96397E6}" type="presParOf" srcId="{B02D88D2-4ED7-41DD-B73B-5A189F4CEBD8}" destId="{BD4F1CD3-6309-46E2-BD8C-646D2B1C6C04}" srcOrd="1" destOrd="0" presId="urn:microsoft.com/office/officeart/2008/layout/BendingPictureSemiTransparentText"/>
    <dgm:cxn modelId="{C053392D-5B55-4A1F-B8D8-87379CD27556}" type="presParOf" srcId="{B02D88D2-4ED7-41DD-B73B-5A189F4CEBD8}" destId="{E884409A-1D06-41EE-BF01-F855C57D4502}" srcOrd="2" destOrd="0" presId="urn:microsoft.com/office/officeart/2008/layout/BendingPictureSemiTransparentText"/>
    <dgm:cxn modelId="{67DBDD6E-FEF0-42D9-BC49-9C828D47EB28}" type="presParOf" srcId="{E884409A-1D06-41EE-BF01-F855C57D4502}" destId="{DAD53C46-6B24-40C8-80F1-72FC877CB544}" srcOrd="0" destOrd="0" presId="urn:microsoft.com/office/officeart/2008/layout/BendingPictureSemiTransparentText"/>
    <dgm:cxn modelId="{5AD9903C-557C-491C-A5DE-57E4ADE867DB}" type="presParOf" srcId="{E884409A-1D06-41EE-BF01-F855C57D4502}" destId="{917DA0CA-8355-4BC4-B121-3D2F5D2994FA}" srcOrd="1" destOrd="0" presId="urn:microsoft.com/office/officeart/2008/layout/BendingPictureSemiTransparentText"/>
    <dgm:cxn modelId="{C08E510D-8977-4056-B325-25E298A65733}" type="presParOf" srcId="{B02D88D2-4ED7-41DD-B73B-5A189F4CEBD8}" destId="{27DBAE95-2CD6-4EBD-A22C-EB32D5FD5A39}" srcOrd="3" destOrd="0" presId="urn:microsoft.com/office/officeart/2008/layout/BendingPictureSemiTransparentText"/>
    <dgm:cxn modelId="{5B06953B-6E36-4690-A3B2-03A641F460CA}" type="presParOf" srcId="{B02D88D2-4ED7-41DD-B73B-5A189F4CEBD8}" destId="{15AE85A8-2887-49B9-AF04-586F7AF7D3CF}" srcOrd="4" destOrd="0" presId="urn:microsoft.com/office/officeart/2008/layout/BendingPictureSemiTransparentText"/>
    <dgm:cxn modelId="{D6167275-F4DD-4CEC-BA3F-D16374546CEA}" type="presParOf" srcId="{15AE85A8-2887-49B9-AF04-586F7AF7D3CF}" destId="{E4E6B52A-FC83-41CD-A69C-8B977847CFC3}" srcOrd="0" destOrd="0" presId="urn:microsoft.com/office/officeart/2008/layout/BendingPictureSemiTransparentText"/>
    <dgm:cxn modelId="{AD56C570-6BA1-4D76-8B8C-DD1E8832FF2A}" type="presParOf" srcId="{15AE85A8-2887-49B9-AF04-586F7AF7D3CF}" destId="{1B04B88B-89E2-4E46-B04C-A8A2DF5110CE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29A21E-3D4C-4D21-BAA1-380C1D059663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58A50FA-8E4E-4234-B44E-B3917CE0EEDB}">
      <dgm:prSet phldrT="[Text]"/>
      <dgm:spPr/>
      <dgm:t>
        <a:bodyPr/>
        <a:lstStyle/>
        <a:p>
          <a:r>
            <a:rPr lang="en-US" dirty="0"/>
            <a:t>Book Trade</a:t>
          </a:r>
          <a:endParaRPr lang="en-IN" dirty="0"/>
        </a:p>
      </dgm:t>
    </dgm:pt>
    <dgm:pt modelId="{848B37E0-5071-4AE3-96EE-E1E2926B412F}" type="parTrans" cxnId="{D6F65ACE-1445-42ED-933B-CF4A195F5913}">
      <dgm:prSet/>
      <dgm:spPr/>
      <dgm:t>
        <a:bodyPr/>
        <a:lstStyle/>
        <a:p>
          <a:endParaRPr lang="en-IN"/>
        </a:p>
      </dgm:t>
    </dgm:pt>
    <dgm:pt modelId="{B6F5C45E-1BD6-4110-A14B-4ADA8FBB94AF}" type="sibTrans" cxnId="{D6F65ACE-1445-42ED-933B-CF4A195F5913}">
      <dgm:prSet/>
      <dgm:spPr/>
      <dgm:t>
        <a:bodyPr/>
        <a:lstStyle/>
        <a:p>
          <a:endParaRPr lang="en-IN"/>
        </a:p>
      </dgm:t>
    </dgm:pt>
    <dgm:pt modelId="{676FDE57-BF2D-4806-9394-61BDF406B4DC}">
      <dgm:prSet phldrT="[Text]" custT="1"/>
      <dgm:spPr/>
      <dgm:t>
        <a:bodyPr/>
        <a:lstStyle/>
        <a:p>
          <a:r>
            <a:rPr lang="en-IN" sz="4800" b="1" u="sng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rPr>
            <a:t>Wide Variety</a:t>
          </a:r>
        </a:p>
      </dgm:t>
    </dgm:pt>
    <dgm:pt modelId="{C54311FC-E135-4113-9763-0F4004D8E46A}" type="parTrans" cxnId="{8FF15340-6019-4BDA-A525-3E3C74DB2594}">
      <dgm:prSet/>
      <dgm:spPr/>
      <dgm:t>
        <a:bodyPr/>
        <a:lstStyle/>
        <a:p>
          <a:endParaRPr lang="en-IN"/>
        </a:p>
      </dgm:t>
    </dgm:pt>
    <dgm:pt modelId="{8A6C382B-9271-4A11-835C-35F3FDF98E54}" type="sibTrans" cxnId="{8FF15340-6019-4BDA-A525-3E3C74DB2594}">
      <dgm:prSet/>
      <dgm:spPr/>
      <dgm:t>
        <a:bodyPr/>
        <a:lstStyle/>
        <a:p>
          <a:endParaRPr lang="en-IN"/>
        </a:p>
      </dgm:t>
    </dgm:pt>
    <dgm:pt modelId="{1FE59983-49CF-4A30-83A7-8BDAF1D75FC0}">
      <dgm:prSet phldrT="[Text]" custT="1"/>
      <dgm:spPr/>
      <dgm:t>
        <a:bodyPr/>
        <a:lstStyle/>
        <a:p>
          <a:r>
            <a:rPr lang="en-US" sz="4400" b="1" u="sng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rPr>
            <a:t>Affordability</a:t>
          </a:r>
          <a:endParaRPr lang="en-IN" sz="4400" b="1" u="sng" dirty="0">
            <a:solidFill>
              <a:srgbClr val="FF0000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gm:t>
    </dgm:pt>
    <dgm:pt modelId="{24183296-6217-4FF7-B12C-29502737E9F4}" type="parTrans" cxnId="{A9B082BE-EF34-4328-ABF3-F4EDFCE9143C}">
      <dgm:prSet/>
      <dgm:spPr/>
      <dgm:t>
        <a:bodyPr/>
        <a:lstStyle/>
        <a:p>
          <a:endParaRPr lang="en-IN"/>
        </a:p>
      </dgm:t>
    </dgm:pt>
    <dgm:pt modelId="{A028E5B9-DFD5-4E24-A9A4-7F790E941313}" type="sibTrans" cxnId="{A9B082BE-EF34-4328-ABF3-F4EDFCE9143C}">
      <dgm:prSet/>
      <dgm:spPr/>
      <dgm:t>
        <a:bodyPr/>
        <a:lstStyle/>
        <a:p>
          <a:endParaRPr lang="en-IN"/>
        </a:p>
      </dgm:t>
    </dgm:pt>
    <dgm:pt modelId="{B676EFFA-8D21-48D0-96F4-C005521E409E}">
      <dgm:prSet phldrT="[Text]" custT="1"/>
      <dgm:spPr/>
      <dgm:t>
        <a:bodyPr/>
        <a:lstStyle/>
        <a:p>
          <a:r>
            <a:rPr lang="en-US" sz="4400" b="1" u="sng" dirty="0">
              <a:solidFill>
                <a:srgbClr val="7030A0"/>
              </a:solidFill>
            </a:rPr>
            <a:t>Easy to Use UI</a:t>
          </a:r>
          <a:endParaRPr lang="en-IN" sz="4400" b="1" u="sng" dirty="0">
            <a:solidFill>
              <a:srgbClr val="7030A0"/>
            </a:solidFill>
          </a:endParaRPr>
        </a:p>
      </dgm:t>
    </dgm:pt>
    <dgm:pt modelId="{A2543811-A933-40E8-9AC9-078351158581}" type="parTrans" cxnId="{A932D4C2-BA97-4DC1-8943-C5B3C3A83A65}">
      <dgm:prSet/>
      <dgm:spPr/>
      <dgm:t>
        <a:bodyPr/>
        <a:lstStyle/>
        <a:p>
          <a:endParaRPr lang="en-IN"/>
        </a:p>
      </dgm:t>
    </dgm:pt>
    <dgm:pt modelId="{5FB0B79C-FC75-47ED-BD75-198704E14082}" type="sibTrans" cxnId="{A932D4C2-BA97-4DC1-8943-C5B3C3A83A65}">
      <dgm:prSet/>
      <dgm:spPr/>
      <dgm:t>
        <a:bodyPr/>
        <a:lstStyle/>
        <a:p>
          <a:endParaRPr lang="en-IN"/>
        </a:p>
      </dgm:t>
    </dgm:pt>
    <dgm:pt modelId="{B6A21960-293D-4411-AFA6-8A6B00F5F339}">
      <dgm:prSet phldrT="[Text]" custT="1"/>
      <dgm:spPr/>
      <dgm:t>
        <a:bodyPr/>
        <a:lstStyle/>
        <a:p>
          <a:r>
            <a:rPr lang="en-US" sz="3600" b="1" u="sng" dirty="0">
              <a:solidFill>
                <a:srgbClr val="002060"/>
              </a:solidFill>
            </a:rPr>
            <a:t>Distinct Features</a:t>
          </a:r>
          <a:endParaRPr lang="en-IN" sz="3600" b="1" u="sng" dirty="0">
            <a:solidFill>
              <a:srgbClr val="002060"/>
            </a:solidFill>
          </a:endParaRPr>
        </a:p>
      </dgm:t>
    </dgm:pt>
    <dgm:pt modelId="{C349DA21-370E-4884-8009-D2608B813FAD}" type="parTrans" cxnId="{B9E0939F-6DA5-47BE-B088-971F91BB9C55}">
      <dgm:prSet/>
      <dgm:spPr/>
      <dgm:t>
        <a:bodyPr/>
        <a:lstStyle/>
        <a:p>
          <a:endParaRPr lang="en-IN"/>
        </a:p>
      </dgm:t>
    </dgm:pt>
    <dgm:pt modelId="{987BC9B1-952B-4BA2-A54F-2BB7D716E2D2}" type="sibTrans" cxnId="{B9E0939F-6DA5-47BE-B088-971F91BB9C55}">
      <dgm:prSet/>
      <dgm:spPr/>
      <dgm:t>
        <a:bodyPr/>
        <a:lstStyle/>
        <a:p>
          <a:endParaRPr lang="en-IN"/>
        </a:p>
      </dgm:t>
    </dgm:pt>
    <dgm:pt modelId="{C85B07C7-C385-430C-8789-7AB91673BB50}" type="pres">
      <dgm:prSet presAssocID="{B929A21E-3D4C-4D21-BAA1-380C1D059663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BF152EA-E6B7-4822-A76D-7A428E4A95E0}" type="pres">
      <dgm:prSet presAssocID="{B929A21E-3D4C-4D21-BAA1-380C1D059663}" presName="matrix" presStyleCnt="0"/>
      <dgm:spPr/>
    </dgm:pt>
    <dgm:pt modelId="{4C3E2EC4-5997-46FB-9D12-E47BDBBBDA97}" type="pres">
      <dgm:prSet presAssocID="{B929A21E-3D4C-4D21-BAA1-380C1D059663}" presName="tile1" presStyleLbl="node1" presStyleIdx="0" presStyleCnt="4"/>
      <dgm:spPr/>
    </dgm:pt>
    <dgm:pt modelId="{88CE9989-80B1-47D0-8ECD-9494A4E11209}" type="pres">
      <dgm:prSet presAssocID="{B929A21E-3D4C-4D21-BAA1-380C1D05966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DB59712-3332-4CFF-B129-DF83550FFA41}" type="pres">
      <dgm:prSet presAssocID="{B929A21E-3D4C-4D21-BAA1-380C1D059663}" presName="tile2" presStyleLbl="node1" presStyleIdx="1" presStyleCnt="4"/>
      <dgm:spPr/>
    </dgm:pt>
    <dgm:pt modelId="{ABB09655-6F03-4FF5-B92D-4E6C9E92EBCC}" type="pres">
      <dgm:prSet presAssocID="{B929A21E-3D4C-4D21-BAA1-380C1D05966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B46C7EF-2A15-4890-90AB-3DD778AB6701}" type="pres">
      <dgm:prSet presAssocID="{B929A21E-3D4C-4D21-BAA1-380C1D059663}" presName="tile3" presStyleLbl="node1" presStyleIdx="2" presStyleCnt="4"/>
      <dgm:spPr/>
    </dgm:pt>
    <dgm:pt modelId="{4C4F1A3D-46F5-4229-879C-0C84C4022724}" type="pres">
      <dgm:prSet presAssocID="{B929A21E-3D4C-4D21-BAA1-380C1D05966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A10492F-E61F-48C9-8D35-C0092A740E77}" type="pres">
      <dgm:prSet presAssocID="{B929A21E-3D4C-4D21-BAA1-380C1D059663}" presName="tile4" presStyleLbl="node1" presStyleIdx="3" presStyleCnt="4"/>
      <dgm:spPr/>
    </dgm:pt>
    <dgm:pt modelId="{DABDC192-0B8F-451E-9D13-C1F8CDC568A9}" type="pres">
      <dgm:prSet presAssocID="{B929A21E-3D4C-4D21-BAA1-380C1D05966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DBCAF25-90AB-48F1-A732-DFAC06F4EA1E}" type="pres">
      <dgm:prSet presAssocID="{B929A21E-3D4C-4D21-BAA1-380C1D059663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BCB09611-5451-42CF-9B62-11A958ADF89F}" type="presOf" srcId="{B676EFFA-8D21-48D0-96F4-C005521E409E}" destId="{4C4F1A3D-46F5-4229-879C-0C84C4022724}" srcOrd="1" destOrd="0" presId="urn:microsoft.com/office/officeart/2005/8/layout/matrix1"/>
    <dgm:cxn modelId="{CCFCA028-EFD5-4D41-97F4-D6340F95258A}" type="presOf" srcId="{B676EFFA-8D21-48D0-96F4-C005521E409E}" destId="{AB46C7EF-2A15-4890-90AB-3DD778AB6701}" srcOrd="0" destOrd="0" presId="urn:microsoft.com/office/officeart/2005/8/layout/matrix1"/>
    <dgm:cxn modelId="{8FF15340-6019-4BDA-A525-3E3C74DB2594}" srcId="{558A50FA-8E4E-4234-B44E-B3917CE0EEDB}" destId="{676FDE57-BF2D-4806-9394-61BDF406B4DC}" srcOrd="0" destOrd="0" parTransId="{C54311FC-E135-4113-9763-0F4004D8E46A}" sibTransId="{8A6C382B-9271-4A11-835C-35F3FDF98E54}"/>
    <dgm:cxn modelId="{EA03CC5C-329F-4D2D-974B-C52133D3BC00}" type="presOf" srcId="{676FDE57-BF2D-4806-9394-61BDF406B4DC}" destId="{88CE9989-80B1-47D0-8ECD-9494A4E11209}" srcOrd="1" destOrd="0" presId="urn:microsoft.com/office/officeart/2005/8/layout/matrix1"/>
    <dgm:cxn modelId="{690D1060-C21C-4A5F-8B9C-135EBB762B46}" type="presOf" srcId="{1FE59983-49CF-4A30-83A7-8BDAF1D75FC0}" destId="{ABB09655-6F03-4FF5-B92D-4E6C9E92EBCC}" srcOrd="1" destOrd="0" presId="urn:microsoft.com/office/officeart/2005/8/layout/matrix1"/>
    <dgm:cxn modelId="{4393A96F-B9D8-4D4E-A074-43A7535520D0}" type="presOf" srcId="{B6A21960-293D-4411-AFA6-8A6B00F5F339}" destId="{4A10492F-E61F-48C9-8D35-C0092A740E77}" srcOrd="0" destOrd="0" presId="urn:microsoft.com/office/officeart/2005/8/layout/matrix1"/>
    <dgm:cxn modelId="{B9E0939F-6DA5-47BE-B088-971F91BB9C55}" srcId="{558A50FA-8E4E-4234-B44E-B3917CE0EEDB}" destId="{B6A21960-293D-4411-AFA6-8A6B00F5F339}" srcOrd="3" destOrd="0" parTransId="{C349DA21-370E-4884-8009-D2608B813FAD}" sibTransId="{987BC9B1-952B-4BA2-A54F-2BB7D716E2D2}"/>
    <dgm:cxn modelId="{13BDCC9F-4953-4A73-A839-B77E5063FB1D}" type="presOf" srcId="{676FDE57-BF2D-4806-9394-61BDF406B4DC}" destId="{4C3E2EC4-5997-46FB-9D12-E47BDBBBDA97}" srcOrd="0" destOrd="0" presId="urn:microsoft.com/office/officeart/2005/8/layout/matrix1"/>
    <dgm:cxn modelId="{A9B082BE-EF34-4328-ABF3-F4EDFCE9143C}" srcId="{558A50FA-8E4E-4234-B44E-B3917CE0EEDB}" destId="{1FE59983-49CF-4A30-83A7-8BDAF1D75FC0}" srcOrd="1" destOrd="0" parTransId="{24183296-6217-4FF7-B12C-29502737E9F4}" sibTransId="{A028E5B9-DFD5-4E24-A9A4-7F790E941313}"/>
    <dgm:cxn modelId="{A932D4C2-BA97-4DC1-8943-C5B3C3A83A65}" srcId="{558A50FA-8E4E-4234-B44E-B3917CE0EEDB}" destId="{B676EFFA-8D21-48D0-96F4-C005521E409E}" srcOrd="2" destOrd="0" parTransId="{A2543811-A933-40E8-9AC9-078351158581}" sibTransId="{5FB0B79C-FC75-47ED-BD75-198704E14082}"/>
    <dgm:cxn modelId="{7BDD5CC5-1913-4374-93D9-66FF0F8F5053}" type="presOf" srcId="{1FE59983-49CF-4A30-83A7-8BDAF1D75FC0}" destId="{5DB59712-3332-4CFF-B129-DF83550FFA41}" srcOrd="0" destOrd="0" presId="urn:microsoft.com/office/officeart/2005/8/layout/matrix1"/>
    <dgm:cxn modelId="{D6F65ACE-1445-42ED-933B-CF4A195F5913}" srcId="{B929A21E-3D4C-4D21-BAA1-380C1D059663}" destId="{558A50FA-8E4E-4234-B44E-B3917CE0EEDB}" srcOrd="0" destOrd="0" parTransId="{848B37E0-5071-4AE3-96EE-E1E2926B412F}" sibTransId="{B6F5C45E-1BD6-4110-A14B-4ADA8FBB94AF}"/>
    <dgm:cxn modelId="{906E4CD6-6F0B-4391-9C6A-828F61508C6C}" type="presOf" srcId="{558A50FA-8E4E-4234-B44E-B3917CE0EEDB}" destId="{1DBCAF25-90AB-48F1-A732-DFAC06F4EA1E}" srcOrd="0" destOrd="0" presId="urn:microsoft.com/office/officeart/2005/8/layout/matrix1"/>
    <dgm:cxn modelId="{C00C3CE7-E374-4E99-81D2-EA0F8A728FAB}" type="presOf" srcId="{B929A21E-3D4C-4D21-BAA1-380C1D059663}" destId="{C85B07C7-C385-430C-8789-7AB91673BB50}" srcOrd="0" destOrd="0" presId="urn:microsoft.com/office/officeart/2005/8/layout/matrix1"/>
    <dgm:cxn modelId="{E687FBE7-8E88-46A1-87CE-1AA2CF8576B1}" type="presOf" srcId="{B6A21960-293D-4411-AFA6-8A6B00F5F339}" destId="{DABDC192-0B8F-451E-9D13-C1F8CDC568A9}" srcOrd="1" destOrd="0" presId="urn:microsoft.com/office/officeart/2005/8/layout/matrix1"/>
    <dgm:cxn modelId="{E4154FF4-9FBE-4B89-A3DC-86CB42B21D79}" type="presParOf" srcId="{C85B07C7-C385-430C-8789-7AB91673BB50}" destId="{DBF152EA-E6B7-4822-A76D-7A428E4A95E0}" srcOrd="0" destOrd="0" presId="urn:microsoft.com/office/officeart/2005/8/layout/matrix1"/>
    <dgm:cxn modelId="{5DF6180C-A2FF-4CDC-BA51-12E4B7B61983}" type="presParOf" srcId="{DBF152EA-E6B7-4822-A76D-7A428E4A95E0}" destId="{4C3E2EC4-5997-46FB-9D12-E47BDBBBDA97}" srcOrd="0" destOrd="0" presId="urn:microsoft.com/office/officeart/2005/8/layout/matrix1"/>
    <dgm:cxn modelId="{EDB5290B-D6CD-4F25-9AA2-B4E5CF21EBBB}" type="presParOf" srcId="{DBF152EA-E6B7-4822-A76D-7A428E4A95E0}" destId="{88CE9989-80B1-47D0-8ECD-9494A4E11209}" srcOrd="1" destOrd="0" presId="urn:microsoft.com/office/officeart/2005/8/layout/matrix1"/>
    <dgm:cxn modelId="{3B243F43-2DF4-4ACD-81E7-53C23000D622}" type="presParOf" srcId="{DBF152EA-E6B7-4822-A76D-7A428E4A95E0}" destId="{5DB59712-3332-4CFF-B129-DF83550FFA41}" srcOrd="2" destOrd="0" presId="urn:microsoft.com/office/officeart/2005/8/layout/matrix1"/>
    <dgm:cxn modelId="{BC41318C-2AD4-42A2-8DC7-33B79E603655}" type="presParOf" srcId="{DBF152EA-E6B7-4822-A76D-7A428E4A95E0}" destId="{ABB09655-6F03-4FF5-B92D-4E6C9E92EBCC}" srcOrd="3" destOrd="0" presId="urn:microsoft.com/office/officeart/2005/8/layout/matrix1"/>
    <dgm:cxn modelId="{03E44AAA-23CE-4BB7-928E-93D4E6A7C6C5}" type="presParOf" srcId="{DBF152EA-E6B7-4822-A76D-7A428E4A95E0}" destId="{AB46C7EF-2A15-4890-90AB-3DD778AB6701}" srcOrd="4" destOrd="0" presId="urn:microsoft.com/office/officeart/2005/8/layout/matrix1"/>
    <dgm:cxn modelId="{94575241-9FB8-4A93-8382-8E0A3A2BED9A}" type="presParOf" srcId="{DBF152EA-E6B7-4822-A76D-7A428E4A95E0}" destId="{4C4F1A3D-46F5-4229-879C-0C84C4022724}" srcOrd="5" destOrd="0" presId="urn:microsoft.com/office/officeart/2005/8/layout/matrix1"/>
    <dgm:cxn modelId="{0D1319A7-B63F-40EF-9967-6A83F08BD946}" type="presParOf" srcId="{DBF152EA-E6B7-4822-A76D-7A428E4A95E0}" destId="{4A10492F-E61F-48C9-8D35-C0092A740E77}" srcOrd="6" destOrd="0" presId="urn:microsoft.com/office/officeart/2005/8/layout/matrix1"/>
    <dgm:cxn modelId="{85A6042E-DB88-4215-B415-65CB4F88574D}" type="presParOf" srcId="{DBF152EA-E6B7-4822-A76D-7A428E4A95E0}" destId="{DABDC192-0B8F-451E-9D13-C1F8CDC568A9}" srcOrd="7" destOrd="0" presId="urn:microsoft.com/office/officeart/2005/8/layout/matrix1"/>
    <dgm:cxn modelId="{50345D46-BC49-45B4-A84E-67A66BBF55AC}" type="presParOf" srcId="{C85B07C7-C385-430C-8789-7AB91673BB50}" destId="{1DBCAF25-90AB-48F1-A732-DFAC06F4EA1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61A00-0DDA-4387-886C-01C0B9CF11E7}">
      <dsp:nvSpPr>
        <dsp:cNvPr id="0" name=""/>
        <dsp:cNvSpPr/>
      </dsp:nvSpPr>
      <dsp:spPr>
        <a:xfrm>
          <a:off x="3897" y="0"/>
          <a:ext cx="4464557" cy="2521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ADD TO CART</a:t>
          </a:r>
        </a:p>
      </dsp:txBody>
      <dsp:txXfrm>
        <a:off x="3897" y="1008468"/>
        <a:ext cx="4464557" cy="1008468"/>
      </dsp:txXfrm>
    </dsp:sp>
    <dsp:sp modelId="{97314D47-BF44-4FB5-96DA-A04CF7D06DB2}">
      <dsp:nvSpPr>
        <dsp:cNvPr id="0" name=""/>
        <dsp:cNvSpPr/>
      </dsp:nvSpPr>
      <dsp:spPr>
        <a:xfrm>
          <a:off x="1816401" y="151270"/>
          <a:ext cx="839549" cy="8395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B2F8C-BDBA-47C5-918E-4AD8A9A263AB}">
      <dsp:nvSpPr>
        <dsp:cNvPr id="0" name=""/>
        <dsp:cNvSpPr/>
      </dsp:nvSpPr>
      <dsp:spPr>
        <a:xfrm>
          <a:off x="4602392" y="0"/>
          <a:ext cx="4464557" cy="25211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BUY</a:t>
          </a:r>
        </a:p>
      </dsp:txBody>
      <dsp:txXfrm>
        <a:off x="4602392" y="1008468"/>
        <a:ext cx="4464557" cy="1008468"/>
      </dsp:txXfrm>
    </dsp:sp>
    <dsp:sp modelId="{62472732-06FC-480E-8D02-5584F89D1CD5}">
      <dsp:nvSpPr>
        <dsp:cNvPr id="0" name=""/>
        <dsp:cNvSpPr/>
      </dsp:nvSpPr>
      <dsp:spPr>
        <a:xfrm>
          <a:off x="6403268" y="151270"/>
          <a:ext cx="862805" cy="839549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1BA8C-7C9C-482A-8F33-08740A20A7B8}">
      <dsp:nvSpPr>
        <dsp:cNvPr id="0" name=""/>
        <dsp:cNvSpPr/>
      </dsp:nvSpPr>
      <dsp:spPr>
        <a:xfrm>
          <a:off x="362833" y="2016936"/>
          <a:ext cx="8345180" cy="378175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7DDA1-4443-4663-BE1F-0D29A56225E0}">
      <dsp:nvSpPr>
        <dsp:cNvPr id="0" name=""/>
        <dsp:cNvSpPr/>
      </dsp:nvSpPr>
      <dsp:spPr>
        <a:xfrm>
          <a:off x="1831" y="419143"/>
          <a:ext cx="2829962" cy="2425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93873-39E0-4E4C-BA17-FEB135E3CC9F}">
      <dsp:nvSpPr>
        <dsp:cNvPr id="0" name=""/>
        <dsp:cNvSpPr/>
      </dsp:nvSpPr>
      <dsp:spPr>
        <a:xfrm>
          <a:off x="1831" y="2117072"/>
          <a:ext cx="2829962" cy="58214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Affordability</a:t>
          </a:r>
          <a:endParaRPr lang="en-IN" sz="24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1831" y="2117072"/>
        <a:ext cx="2829962" cy="582147"/>
      </dsp:txXfrm>
    </dsp:sp>
    <dsp:sp modelId="{FE5D737D-5F7F-4D26-8957-C3C6479752A9}">
      <dsp:nvSpPr>
        <dsp:cNvPr id="0" name=""/>
        <dsp:cNvSpPr/>
      </dsp:nvSpPr>
      <dsp:spPr>
        <a:xfrm>
          <a:off x="3120442" y="419143"/>
          <a:ext cx="2829962" cy="242561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786048-27FC-4872-9123-6F5490AC2E2D}">
      <dsp:nvSpPr>
        <dsp:cNvPr id="0" name=""/>
        <dsp:cNvSpPr/>
      </dsp:nvSpPr>
      <dsp:spPr>
        <a:xfrm>
          <a:off x="3120442" y="2117072"/>
          <a:ext cx="2829962" cy="58214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Secure Webspace</a:t>
          </a:r>
          <a:endParaRPr lang="en-IN" sz="2400" b="1" kern="1200" dirty="0">
            <a:solidFill>
              <a:srgbClr val="FFFF00"/>
            </a:solidFill>
          </a:endParaRPr>
        </a:p>
      </dsp:txBody>
      <dsp:txXfrm>
        <a:off x="3120442" y="2117072"/>
        <a:ext cx="2829962" cy="582147"/>
      </dsp:txXfrm>
    </dsp:sp>
    <dsp:sp modelId="{F7458E9A-7774-4968-A2EC-32EDC7EED4F4}">
      <dsp:nvSpPr>
        <dsp:cNvPr id="0" name=""/>
        <dsp:cNvSpPr/>
      </dsp:nvSpPr>
      <dsp:spPr>
        <a:xfrm>
          <a:off x="6239053" y="419143"/>
          <a:ext cx="2829962" cy="2425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9E105-BD71-4136-8CD0-B12FB86B2D73}">
      <dsp:nvSpPr>
        <dsp:cNvPr id="0" name=""/>
        <dsp:cNvSpPr/>
      </dsp:nvSpPr>
      <dsp:spPr>
        <a:xfrm>
          <a:off x="6239053" y="2117072"/>
          <a:ext cx="2829962" cy="58214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 dirty="0"/>
        </a:p>
      </dsp:txBody>
      <dsp:txXfrm>
        <a:off x="6239053" y="2117072"/>
        <a:ext cx="2829962" cy="582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6AE6EC-105B-48DA-B137-3CA241A86387}">
      <dsp:nvSpPr>
        <dsp:cNvPr id="0" name=""/>
        <dsp:cNvSpPr/>
      </dsp:nvSpPr>
      <dsp:spPr>
        <a:xfrm>
          <a:off x="0" y="0"/>
          <a:ext cx="9070848" cy="132944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1AC99-8896-487F-AEC6-313E59858B79}">
      <dsp:nvSpPr>
        <dsp:cNvPr id="0" name=""/>
        <dsp:cNvSpPr/>
      </dsp:nvSpPr>
      <dsp:spPr>
        <a:xfrm>
          <a:off x="272125" y="177259"/>
          <a:ext cx="2664561" cy="97492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54696-0652-433E-AB8F-80E925EC65FB}">
      <dsp:nvSpPr>
        <dsp:cNvPr id="0" name=""/>
        <dsp:cNvSpPr/>
      </dsp:nvSpPr>
      <dsp:spPr>
        <a:xfrm rot="10800000">
          <a:off x="272125" y="1329447"/>
          <a:ext cx="2664561" cy="162488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2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322096" y="1329447"/>
        <a:ext cx="2564619" cy="1574909"/>
      </dsp:txXfrm>
    </dsp:sp>
    <dsp:sp modelId="{AF3E99FA-266F-4DB5-98EC-4D6DE60E834D}">
      <dsp:nvSpPr>
        <dsp:cNvPr id="0" name=""/>
        <dsp:cNvSpPr/>
      </dsp:nvSpPr>
      <dsp:spPr>
        <a:xfrm>
          <a:off x="3203143" y="196514"/>
          <a:ext cx="2664561" cy="97492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1000" b="-4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C744D7-632A-4639-BD94-76CFDBF18796}">
      <dsp:nvSpPr>
        <dsp:cNvPr id="0" name=""/>
        <dsp:cNvSpPr/>
      </dsp:nvSpPr>
      <dsp:spPr>
        <a:xfrm rot="10800000">
          <a:off x="3203143" y="1329447"/>
          <a:ext cx="2664561" cy="162488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3253114" y="1329447"/>
        <a:ext cx="2564619" cy="1574909"/>
      </dsp:txXfrm>
    </dsp:sp>
    <dsp:sp modelId="{BA0209B8-A525-4CB3-BE20-FFD39902E87B}">
      <dsp:nvSpPr>
        <dsp:cNvPr id="0" name=""/>
        <dsp:cNvSpPr/>
      </dsp:nvSpPr>
      <dsp:spPr>
        <a:xfrm>
          <a:off x="6134160" y="177259"/>
          <a:ext cx="2664561" cy="97492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 t="-41000" b="-4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DA12A6-B3AC-45F9-A9B4-9B3FE7863241}">
      <dsp:nvSpPr>
        <dsp:cNvPr id="0" name=""/>
        <dsp:cNvSpPr/>
      </dsp:nvSpPr>
      <dsp:spPr>
        <a:xfrm rot="10800000">
          <a:off x="6134160" y="1329447"/>
          <a:ext cx="2664561" cy="1624880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Brand Collaborations</a:t>
          </a:r>
          <a:endParaRPr lang="en-IN" sz="28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 rot="10800000">
        <a:off x="6184131" y="1329447"/>
        <a:ext cx="2564619" cy="15749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D41EE-743B-442C-9F00-09FA71A87BFB}">
      <dsp:nvSpPr>
        <dsp:cNvPr id="0" name=""/>
        <dsp:cNvSpPr/>
      </dsp:nvSpPr>
      <dsp:spPr>
        <a:xfrm>
          <a:off x="2412" y="610672"/>
          <a:ext cx="2829600" cy="242530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3EB9A0-C06B-45BB-A5D4-F6BE4F985AC7}">
      <dsp:nvSpPr>
        <dsp:cNvPr id="0" name=""/>
        <dsp:cNvSpPr/>
      </dsp:nvSpPr>
      <dsp:spPr>
        <a:xfrm>
          <a:off x="25813" y="2200761"/>
          <a:ext cx="2829600" cy="1049017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Manufacturing Units</a:t>
          </a:r>
          <a:endParaRPr lang="en-IN" sz="3000" b="1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25813" y="2200761"/>
        <a:ext cx="2829600" cy="1049017"/>
      </dsp:txXfrm>
    </dsp:sp>
    <dsp:sp modelId="{DAD53C46-6B24-40C8-80F1-72FC877CB544}">
      <dsp:nvSpPr>
        <dsp:cNvPr id="0" name=""/>
        <dsp:cNvSpPr/>
      </dsp:nvSpPr>
      <dsp:spPr>
        <a:xfrm>
          <a:off x="3120623" y="617025"/>
          <a:ext cx="2829600" cy="246781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30000" r="-3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7DA0CA-8355-4BC4-B121-3D2F5D2994FA}">
      <dsp:nvSpPr>
        <dsp:cNvPr id="0" name=""/>
        <dsp:cNvSpPr/>
      </dsp:nvSpPr>
      <dsp:spPr>
        <a:xfrm>
          <a:off x="3120623" y="2136486"/>
          <a:ext cx="2829600" cy="98108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App Development</a:t>
          </a:r>
          <a:endParaRPr lang="en-IN" sz="3000" b="1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3120623" y="2136486"/>
        <a:ext cx="2829600" cy="981089"/>
      </dsp:txXfrm>
    </dsp:sp>
    <dsp:sp modelId="{E4E6B52A-FC83-41CD-A69C-8B977847CFC3}">
      <dsp:nvSpPr>
        <dsp:cNvPr id="0" name=""/>
        <dsp:cNvSpPr/>
      </dsp:nvSpPr>
      <dsp:spPr>
        <a:xfrm>
          <a:off x="6238835" y="620304"/>
          <a:ext cx="2829600" cy="242530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4000" r="-1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04B88B-89E2-4E46-B04C-A8A2DF5110CE}">
      <dsp:nvSpPr>
        <dsp:cNvPr id="0" name=""/>
        <dsp:cNvSpPr/>
      </dsp:nvSpPr>
      <dsp:spPr>
        <a:xfrm>
          <a:off x="6238835" y="2103807"/>
          <a:ext cx="2829600" cy="1010489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rPr>
            <a:t>Community of Reading Clubs</a:t>
          </a:r>
          <a:endParaRPr lang="en-IN" sz="2800" b="1" kern="1200" dirty="0">
            <a:solidFill>
              <a:schemeClr val="tx1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6238835" y="2103807"/>
        <a:ext cx="2829600" cy="10104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E2EC4-5997-46FB-9D12-E47BDBBBDA97}">
      <dsp:nvSpPr>
        <dsp:cNvPr id="0" name=""/>
        <dsp:cNvSpPr/>
      </dsp:nvSpPr>
      <dsp:spPr>
        <a:xfrm rot="16200000">
          <a:off x="1485339" y="-1485339"/>
          <a:ext cx="1564744" cy="453542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b="1" u="sng" kern="1200" dirty="0">
              <a:solidFill>
                <a:srgbClr val="FFFF00"/>
              </a:solidFill>
              <a:latin typeface="Aharoni" panose="02010803020104030203" pitchFamily="2" charset="-79"/>
              <a:cs typeface="Aharoni" panose="02010803020104030203" pitchFamily="2" charset="-79"/>
            </a:rPr>
            <a:t>Wide Variety</a:t>
          </a:r>
        </a:p>
      </dsp:txBody>
      <dsp:txXfrm rot="5400000">
        <a:off x="0" y="0"/>
        <a:ext cx="4535424" cy="1173558"/>
      </dsp:txXfrm>
    </dsp:sp>
    <dsp:sp modelId="{5DB59712-3332-4CFF-B129-DF83550FFA41}">
      <dsp:nvSpPr>
        <dsp:cNvPr id="0" name=""/>
        <dsp:cNvSpPr/>
      </dsp:nvSpPr>
      <dsp:spPr>
        <a:xfrm>
          <a:off x="4535424" y="0"/>
          <a:ext cx="4535424" cy="156474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u="sng" kern="1200" dirty="0">
              <a:solidFill>
                <a:srgbClr val="FF0000"/>
              </a:solidFill>
              <a:latin typeface="Aharoni" panose="02010803020104030203" pitchFamily="2" charset="-79"/>
              <a:cs typeface="Aharoni" panose="02010803020104030203" pitchFamily="2" charset="-79"/>
            </a:rPr>
            <a:t>Affordability</a:t>
          </a:r>
          <a:endParaRPr lang="en-IN" sz="4400" b="1" u="sng" kern="1200" dirty="0">
            <a:solidFill>
              <a:srgbClr val="FF0000"/>
            </a:solidFill>
            <a:latin typeface="Aharoni" panose="02010803020104030203" pitchFamily="2" charset="-79"/>
            <a:cs typeface="Aharoni" panose="02010803020104030203" pitchFamily="2" charset="-79"/>
          </a:endParaRPr>
        </a:p>
      </dsp:txBody>
      <dsp:txXfrm>
        <a:off x="4535424" y="0"/>
        <a:ext cx="4535424" cy="1173558"/>
      </dsp:txXfrm>
    </dsp:sp>
    <dsp:sp modelId="{AB46C7EF-2A15-4890-90AB-3DD778AB6701}">
      <dsp:nvSpPr>
        <dsp:cNvPr id="0" name=""/>
        <dsp:cNvSpPr/>
      </dsp:nvSpPr>
      <dsp:spPr>
        <a:xfrm rot="10800000">
          <a:off x="0" y="1564744"/>
          <a:ext cx="4535424" cy="156474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u="sng" kern="1200" dirty="0">
              <a:solidFill>
                <a:srgbClr val="7030A0"/>
              </a:solidFill>
            </a:rPr>
            <a:t>Easy to Use UI</a:t>
          </a:r>
          <a:endParaRPr lang="en-IN" sz="4400" b="1" u="sng" kern="1200" dirty="0">
            <a:solidFill>
              <a:srgbClr val="7030A0"/>
            </a:solidFill>
          </a:endParaRPr>
        </a:p>
      </dsp:txBody>
      <dsp:txXfrm rot="10800000">
        <a:off x="0" y="1955930"/>
        <a:ext cx="4535424" cy="1173558"/>
      </dsp:txXfrm>
    </dsp:sp>
    <dsp:sp modelId="{4A10492F-E61F-48C9-8D35-C0092A740E77}">
      <dsp:nvSpPr>
        <dsp:cNvPr id="0" name=""/>
        <dsp:cNvSpPr/>
      </dsp:nvSpPr>
      <dsp:spPr>
        <a:xfrm rot="5400000">
          <a:off x="6020764" y="79404"/>
          <a:ext cx="1564744" cy="453542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u="sng" kern="1200" dirty="0">
              <a:solidFill>
                <a:srgbClr val="002060"/>
              </a:solidFill>
            </a:rPr>
            <a:t>Distinct Features</a:t>
          </a:r>
          <a:endParaRPr lang="en-IN" sz="3600" b="1" u="sng" kern="1200" dirty="0">
            <a:solidFill>
              <a:srgbClr val="002060"/>
            </a:solidFill>
          </a:endParaRPr>
        </a:p>
      </dsp:txBody>
      <dsp:txXfrm rot="-5400000">
        <a:off x="4535424" y="1955930"/>
        <a:ext cx="4535424" cy="1173558"/>
      </dsp:txXfrm>
    </dsp:sp>
    <dsp:sp modelId="{1DBCAF25-90AB-48F1-A732-DFAC06F4EA1E}">
      <dsp:nvSpPr>
        <dsp:cNvPr id="0" name=""/>
        <dsp:cNvSpPr/>
      </dsp:nvSpPr>
      <dsp:spPr>
        <a:xfrm>
          <a:off x="3174796" y="1173558"/>
          <a:ext cx="2721254" cy="782372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Book Trade</a:t>
          </a:r>
          <a:endParaRPr lang="en-IN" sz="3200" kern="1200" dirty="0"/>
        </a:p>
      </dsp:txBody>
      <dsp:txXfrm>
        <a:off x="3212988" y="1211750"/>
        <a:ext cx="2644870" cy="705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1T06:19:22.50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219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39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12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27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88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49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219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95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12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071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767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10AED7E-733D-4251-AB07-9CE9E6B6FA95}" type="datetimeFigureOut">
              <a:rPr lang="en-IN" smtClean="0"/>
              <a:t>20-11-2023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D95E756-9207-4524-B7A0-A0645A45DC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535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F7A7-B236-4FD9-89C7-2DFA6C60C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5805" y="1323473"/>
            <a:ext cx="1980390" cy="654517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tradeboOK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682390-7CE8-F64B-09D0-58A32723E5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195" y="2264346"/>
            <a:ext cx="10747609" cy="5231329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B.Tech Program Second Year</a:t>
            </a:r>
            <a:endParaRPr lang="en-IN" sz="2400" b="1" dirty="0">
              <a:effectLst/>
              <a:latin typeface="Rockwell" panose="02060603020205020403" pitchFamily="18" charset="0"/>
              <a:ea typeface="Times New Roman" panose="02020603050405020304" pitchFamily="18" charset="0"/>
            </a:endParaRPr>
          </a:p>
          <a:p>
            <a:r>
              <a:rPr lang="en-US" sz="2400" b="1" dirty="0"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Course: </a:t>
            </a:r>
            <a:r>
              <a:rPr lang="en-US" sz="2400" b="1" dirty="0">
                <a:latin typeface="Rockwell" panose="02060603020205020403" pitchFamily="18" charset="0"/>
                <a:ea typeface="Times New Roman" panose="02020603050405020304" pitchFamily="18" charset="0"/>
              </a:rPr>
              <a:t>Project Based Learning</a:t>
            </a:r>
            <a:endParaRPr lang="en-IN" sz="2400" b="1" dirty="0">
              <a:latin typeface="Rockwell" panose="02060603020205020403" pitchFamily="18" charset="0"/>
              <a:ea typeface="Times New Roman" panose="02020603050405020304" pitchFamily="18" charset="0"/>
            </a:endParaRPr>
          </a:p>
          <a:p>
            <a:r>
              <a:rPr lang="en-US" sz="2400" b="1" dirty="0">
                <a:effectLst/>
                <a:latin typeface="Rockwell" panose="02060603020205020403" pitchFamily="18" charset="0"/>
                <a:ea typeface="Times New Roman" panose="02020603050405020304" pitchFamily="18" charset="0"/>
              </a:rPr>
              <a:t>Course Code: AI2170</a:t>
            </a:r>
          </a:p>
          <a:p>
            <a:endParaRPr lang="en-IN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u="sng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Under the guidance of</a:t>
            </a:r>
            <a:r>
              <a:rPr lang="en-IN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  <a:br>
              <a:rPr lang="en-IN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</a:br>
            <a:r>
              <a:rPr lang="en-IN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Mr. Aditya Gupta and Mr. Abhishek Kesarwani</a:t>
            </a:r>
            <a:endParaRPr lang="en-IN" sz="2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6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ue arrows pointing at a red button">
            <a:extLst>
              <a:ext uri="{FF2B5EF4-FFF2-40B4-BE49-F238E27FC236}">
                <a16:creationId xmlns:a16="http://schemas.microsoft.com/office/drawing/2014/main" id="{64A6B959-EBB9-7209-F5ED-BD2C12AA7C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t="10838" b="48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A3844E6-D96A-41C1-870D-EE39760D7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>
              <a:alpha val="94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A92315-CB5C-4EB8-992E-4AA0C5DBC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ECA57-A5E2-44A8-96B6-A95724F80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4DE04D-ED96-4A1A-AA20-E4BBEECBF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D8CE3E-8596-4FB7-A9A6-0B18C146B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78D154-D736-4782-853A-1EC344B8E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8">
            <a:extLst>
              <a:ext uri="{FF2B5EF4-FFF2-40B4-BE49-F238E27FC236}">
                <a16:creationId xmlns:a16="http://schemas.microsoft.com/office/drawing/2014/main" id="{744761DC-A31C-3D94-3050-C8BC7A400E0B}"/>
              </a:ext>
            </a:extLst>
          </p:cNvPr>
          <p:cNvSpPr txBox="1">
            <a:spLocks/>
          </p:cNvSpPr>
          <p:nvPr/>
        </p:nvSpPr>
        <p:spPr>
          <a:xfrm>
            <a:off x="1307867" y="1262514"/>
            <a:ext cx="9576261" cy="4307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002060"/>
                </a:solidFill>
                <a:latin typeface="Rockwell" panose="02060603020205020403" pitchFamily="18" charset="0"/>
              </a:rPr>
              <a:t>Proposed Methodology</a:t>
            </a:r>
          </a:p>
        </p:txBody>
      </p:sp>
    </p:spTree>
    <p:extLst>
      <p:ext uri="{BB962C8B-B14F-4D97-AF65-F5344CB8AC3E}">
        <p14:creationId xmlns:p14="http://schemas.microsoft.com/office/powerpoint/2010/main" val="92884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2835307-297E-4E71-3E7E-8E2DEF793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 descr="A screenshot of a book&#10;&#10;Description automatically generated">
            <a:extLst>
              <a:ext uri="{FF2B5EF4-FFF2-40B4-BE49-F238E27FC236}">
                <a16:creationId xmlns:a16="http://schemas.microsoft.com/office/drawing/2014/main" id="{A2660827-2C12-2648-985F-32CBD0156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91"/>
            <a:ext cx="12192000" cy="5813409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C049A3E0-FE95-8203-7464-EDF54AA88F9E}"/>
              </a:ext>
            </a:extLst>
          </p:cNvPr>
          <p:cNvSpPr txBox="1">
            <a:spLocks/>
          </p:cNvSpPr>
          <p:nvPr/>
        </p:nvSpPr>
        <p:spPr>
          <a:xfrm>
            <a:off x="2472088" y="0"/>
            <a:ext cx="7247823" cy="10445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800" b="1" dirty="0">
                <a:solidFill>
                  <a:srgbClr val="002060"/>
                </a:solidFill>
                <a:latin typeface="Rockwell" panose="02060603020205020403" pitchFamily="18" charset="0"/>
              </a:rPr>
              <a:t>Website overview</a:t>
            </a:r>
          </a:p>
        </p:txBody>
      </p:sp>
    </p:spTree>
    <p:extLst>
      <p:ext uri="{BB962C8B-B14F-4D97-AF65-F5344CB8AC3E}">
        <p14:creationId xmlns:p14="http://schemas.microsoft.com/office/powerpoint/2010/main" val="2526642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A7C09C-7F90-F691-DC24-8D0ACF261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91"/>
            <a:ext cx="12215415" cy="5813409"/>
          </a:xfrm>
          <a:prstGeom prst="rect">
            <a:avLst/>
          </a:prstGeom>
        </p:spPr>
      </p:pic>
      <p:sp>
        <p:nvSpPr>
          <p:cNvPr id="8" name="Title 8">
            <a:extLst>
              <a:ext uri="{FF2B5EF4-FFF2-40B4-BE49-F238E27FC236}">
                <a16:creationId xmlns:a16="http://schemas.microsoft.com/office/drawing/2014/main" id="{3E356240-A33F-5699-EFC1-E2CC045F885F}"/>
              </a:ext>
            </a:extLst>
          </p:cNvPr>
          <p:cNvSpPr txBox="1">
            <a:spLocks/>
          </p:cNvSpPr>
          <p:nvPr/>
        </p:nvSpPr>
        <p:spPr>
          <a:xfrm>
            <a:off x="2472088" y="0"/>
            <a:ext cx="7247823" cy="10445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800" b="1" dirty="0">
                <a:solidFill>
                  <a:srgbClr val="002060"/>
                </a:solidFill>
                <a:latin typeface="Rockwell" panose="02060603020205020403" pitchFamily="18" charset="0"/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3046630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3BE8-12AA-43E7-F7B2-D8A838FE6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41562-7F9D-6D4E-3688-73DA18BBC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screenshot of a login form">
            <a:extLst>
              <a:ext uri="{FF2B5EF4-FFF2-40B4-BE49-F238E27FC236}">
                <a16:creationId xmlns:a16="http://schemas.microsoft.com/office/drawing/2014/main" id="{FF858D45-61BA-E413-13AA-777D244B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4591"/>
            <a:ext cx="12192000" cy="5813409"/>
          </a:xfrm>
          <a:prstGeom prst="rect">
            <a:avLst/>
          </a:prstGeom>
        </p:spPr>
      </p:pic>
      <p:sp>
        <p:nvSpPr>
          <p:cNvPr id="6" name="Title 8">
            <a:extLst>
              <a:ext uri="{FF2B5EF4-FFF2-40B4-BE49-F238E27FC236}">
                <a16:creationId xmlns:a16="http://schemas.microsoft.com/office/drawing/2014/main" id="{6B4D0E4F-7FE8-F7A9-7F6B-9BCB707DDF98}"/>
              </a:ext>
            </a:extLst>
          </p:cNvPr>
          <p:cNvSpPr txBox="1">
            <a:spLocks/>
          </p:cNvSpPr>
          <p:nvPr/>
        </p:nvSpPr>
        <p:spPr>
          <a:xfrm>
            <a:off x="2472088" y="0"/>
            <a:ext cx="7247823" cy="10445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4800" b="1" dirty="0">
                <a:solidFill>
                  <a:srgbClr val="002060"/>
                </a:solidFill>
                <a:latin typeface="Rockwell" panose="02060603020205020403" pitchFamily="18" charset="0"/>
              </a:rPr>
              <a:t>Create account page</a:t>
            </a:r>
          </a:p>
        </p:txBody>
      </p:sp>
    </p:spTree>
    <p:extLst>
      <p:ext uri="{BB962C8B-B14F-4D97-AF65-F5344CB8AC3E}">
        <p14:creationId xmlns:p14="http://schemas.microsoft.com/office/powerpoint/2010/main" val="121187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BE97-1F04-6E40-CF97-BCC41EE07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9988" y="1116058"/>
            <a:ext cx="3852024" cy="1059880"/>
          </a:xfrm>
        </p:spPr>
        <p:txBody>
          <a:bodyPr/>
          <a:lstStyle/>
          <a:p>
            <a:r>
              <a:rPr lang="en-US" sz="3600" dirty="0">
                <a:latin typeface="Abadi" panose="020B0604020104020204" pitchFamily="34" charset="0"/>
              </a:rPr>
              <a:t>MODEL</a:t>
            </a:r>
            <a:endParaRPr lang="en-IN" sz="3600" dirty="0">
              <a:latin typeface="Abadi" panose="020B0604020104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1EE4840-47E3-5817-D1A4-65E8454D76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924776"/>
              </p:ext>
            </p:extLst>
          </p:nvPr>
        </p:nvGraphicFramePr>
        <p:xfrm>
          <a:off x="1560576" y="2601336"/>
          <a:ext cx="9070848" cy="2521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95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ine of grocery carts">
            <a:extLst>
              <a:ext uri="{FF2B5EF4-FFF2-40B4-BE49-F238E27FC236}">
                <a16:creationId xmlns:a16="http://schemas.microsoft.com/office/drawing/2014/main" id="{0C496DCB-BF40-443C-78B2-BF80DD62E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37" b="78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3EA2B2-3032-C66E-9C87-364EC750B20D}"/>
              </a:ext>
            </a:extLst>
          </p:cNvPr>
          <p:cNvSpPr txBox="1"/>
          <p:nvPr/>
        </p:nvSpPr>
        <p:spPr>
          <a:xfrm>
            <a:off x="234696" y="152079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ADD TO CART FEATURE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3D697-E3B3-59CB-93BF-60F5EC1C249D}"/>
              </a:ext>
            </a:extLst>
          </p:cNvPr>
          <p:cNvSpPr txBox="1"/>
          <p:nvPr/>
        </p:nvSpPr>
        <p:spPr>
          <a:xfrm>
            <a:off x="234697" y="1347536"/>
            <a:ext cx="11722607" cy="5358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b="1" i="0" u="sng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Product Display</a:t>
            </a:r>
            <a:endParaRPr lang="en-US" sz="2400" b="1" u="sng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website displays a list of products with relevant details such as images, titles, prices, and descriptions.</a:t>
            </a:r>
          </a:p>
          <a:p>
            <a:pPr lvl="1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400" b="0" i="0" dirty="0">
              <a:solidFill>
                <a:srgbClr val="FFFF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b="1" i="0" u="sng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Add to Cart Button</a:t>
            </a:r>
            <a:endParaRPr lang="en-US" sz="2400" b="0" i="0" u="sng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Each product is accompanied by an "Add to Cart" button.</a:t>
            </a:r>
          </a:p>
          <a:p>
            <a:pPr marL="742950" lvl="1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400" b="0" i="0" dirty="0">
              <a:solidFill>
                <a:srgbClr val="FFFF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b="1" i="0" u="sng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User Interaction</a:t>
            </a:r>
          </a:p>
          <a:p>
            <a:pPr marL="742950" lvl="1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a user decides to purchase a product, they click the "Add to Cart" button.</a:t>
            </a:r>
          </a:p>
          <a:p>
            <a:pPr marL="742950" lvl="1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2400" b="0" i="0" dirty="0">
              <a:solidFill>
                <a:srgbClr val="FFFF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b="1" i="0" u="sng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Shopping Cart Update</a:t>
            </a:r>
            <a:endParaRPr lang="en-US" sz="2400" b="0" i="0" u="sng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742950" lvl="1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400" b="0" i="0" dirty="0">
                <a:solidFill>
                  <a:srgbClr val="FFFF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selected product is then added to the user's virtual shopping cart.</a:t>
            </a: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400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B73BE-752C-3E03-38B7-D68C7CC601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333189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 b="1" cap="none" spc="0" dirty="0"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5C3A94-F3CB-F954-D6B6-86D1AB833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03" y="1676014"/>
            <a:ext cx="11273269" cy="5205923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400" b="0" i="0" dirty="0">
                <a:effectLst/>
              </a:rPr>
              <a:t>The "buy book" function on our book trading site allows users to purchase books directly from our online catalogue.</a:t>
            </a:r>
          </a:p>
          <a:p>
            <a:pPr marL="457200" indent="-182880" algn="l">
              <a:spcAft>
                <a:spcPts val="600"/>
              </a:spcAft>
              <a:buFont typeface="Garamond" pitchFamily="18" charset="0"/>
              <a:buChar char="◦"/>
            </a:pPr>
            <a:endParaRPr lang="en-US" sz="2400" b="0" i="0" dirty="0">
              <a:effectLst/>
            </a:endParaRPr>
          </a:p>
          <a:p>
            <a:pPr marL="457200"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400" b="0" i="0" dirty="0">
                <a:effectLst/>
              </a:rPr>
              <a:t>Once a user has selected a book to purchase, they can </a:t>
            </a:r>
            <a:r>
              <a:rPr lang="en-US" sz="2400" dirty="0"/>
              <a:t>add them to cart.</a:t>
            </a:r>
            <a:endParaRPr lang="en-US" sz="2400" b="0" i="0" dirty="0">
              <a:effectLst/>
            </a:endParaRPr>
          </a:p>
          <a:p>
            <a:pPr marL="457200" indent="-182880" algn="l">
              <a:spcAft>
                <a:spcPts val="600"/>
              </a:spcAft>
              <a:buFont typeface="Garamond" pitchFamily="18" charset="0"/>
              <a:buChar char="◦"/>
            </a:pPr>
            <a:endParaRPr lang="en-US" sz="2400" b="0" i="0" dirty="0">
              <a:effectLst/>
            </a:endParaRPr>
          </a:p>
          <a:p>
            <a:pPr marL="457200"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400" b="0" i="0" dirty="0">
                <a:effectLst/>
              </a:rPr>
              <a:t>After the user has completed their purchase, we will ship the book directly to their specified address.</a:t>
            </a:r>
          </a:p>
          <a:p>
            <a:pPr marL="457200" indent="-182880" algn="l">
              <a:spcAft>
                <a:spcPts val="600"/>
              </a:spcAft>
              <a:buFont typeface="Garamond" pitchFamily="18" charset="0"/>
              <a:buChar char="◦"/>
            </a:pPr>
            <a:endParaRPr lang="en-US" sz="2400" b="0" i="0" dirty="0">
              <a:effectLst/>
            </a:endParaRPr>
          </a:p>
          <a:p>
            <a:pPr marL="457200" indent="-182880" algn="l">
              <a:spcAft>
                <a:spcPts val="600"/>
              </a:spcAft>
              <a:buFont typeface="Garamond" pitchFamily="18" charset="0"/>
              <a:buChar char="◦"/>
            </a:pPr>
            <a:r>
              <a:rPr lang="en-US" sz="2400" b="0" i="0" dirty="0">
                <a:effectLst/>
              </a:rPr>
              <a:t>Overall, the "buy book" feature on our book trading site provides users with a convenient and secure way to purchase books.</a:t>
            </a:r>
            <a:endParaRPr lang="en-US" sz="2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2933A5-0ECC-2587-7F87-37CFCC574CB2}"/>
              </a:ext>
            </a:extLst>
          </p:cNvPr>
          <p:cNvSpPr/>
          <p:nvPr/>
        </p:nvSpPr>
        <p:spPr>
          <a:xfrm>
            <a:off x="2195235" y="485496"/>
            <a:ext cx="862805" cy="839549"/>
          </a:xfrm>
          <a:prstGeom prst="ellipse">
            <a:avLst/>
          </a:prstGeom>
          <a:blipFill>
            <a:blip r:embed="rId2"/>
            <a:srcRect/>
            <a:stretch>
              <a:fillRect l="-31000" r="-3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210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font, logo">
            <a:extLst>
              <a:ext uri="{FF2B5EF4-FFF2-40B4-BE49-F238E27FC236}">
                <a16:creationId xmlns:a16="http://schemas.microsoft.com/office/drawing/2014/main" id="{77A0A5FE-A869-D629-D976-634642800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222375"/>
            <a:ext cx="11752445" cy="6419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44653-2C08-0782-C84E-BDFB8E0F1FF3}"/>
              </a:ext>
            </a:extLst>
          </p:cNvPr>
          <p:cNvSpPr txBox="1"/>
          <p:nvPr/>
        </p:nvSpPr>
        <p:spPr>
          <a:xfrm>
            <a:off x="8977162" y="6488668"/>
            <a:ext cx="321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*Estimated data presented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33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2B9B3A6-E1DE-4B05-9E3B-69AA17964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D7F7C1-416D-4004-A948-BF6722A1F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3580A9-5004-40E4-A1DC-63E6B4AE4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F2D1F0-EC99-445C-83D1-A40DD1B0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847746-0DD2-4849-B8F1-0C078E28D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21A06E-1802-4D35-B16B-A464B11AC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 shot of a computer">
            <a:extLst>
              <a:ext uri="{FF2B5EF4-FFF2-40B4-BE49-F238E27FC236}">
                <a16:creationId xmlns:a16="http://schemas.microsoft.com/office/drawing/2014/main" id="{8B6F4D8C-52C2-DC20-EC41-0CE42C2D2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38" y="2381225"/>
            <a:ext cx="10954512" cy="386536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AF22E003-DD3D-0E67-515D-9DC79557C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7607" y="456164"/>
            <a:ext cx="9732773" cy="146511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5100" dirty="0">
                <a:latin typeface="Abadi" panose="020B0604020104020204" pitchFamily="34" charset="0"/>
              </a:rPr>
              <a:t>Month on month net growth</a:t>
            </a:r>
            <a:endParaRPr lang="en-IN" sz="5100" dirty="0">
              <a:latin typeface="Abadi" panose="020B06040201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8E0DE-6E1F-A29D-57D1-81DA86622CF2}"/>
              </a:ext>
            </a:extLst>
          </p:cNvPr>
          <p:cNvSpPr txBox="1"/>
          <p:nvPr/>
        </p:nvSpPr>
        <p:spPr>
          <a:xfrm>
            <a:off x="8932244" y="6465488"/>
            <a:ext cx="445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*Estimated data presented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48743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plot, line">
            <a:extLst>
              <a:ext uri="{FF2B5EF4-FFF2-40B4-BE49-F238E27FC236}">
                <a16:creationId xmlns:a16="http://schemas.microsoft.com/office/drawing/2014/main" id="{9085983E-4D89-9AB2-5651-ACAD81200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845"/>
            <a:ext cx="12140983" cy="6442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ED71B-B6B4-5BBE-E807-7B07AC8C6A28}"/>
              </a:ext>
            </a:extLst>
          </p:cNvPr>
          <p:cNvSpPr txBox="1"/>
          <p:nvPr/>
        </p:nvSpPr>
        <p:spPr>
          <a:xfrm>
            <a:off x="8932244" y="6465488"/>
            <a:ext cx="445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*Estimated data presented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4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2C7FDF9-C2A1-45C5-A49B-8B1CA2A3C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AB946B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D8988FF-4B5F-49A9-BB7F-B49C1610F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D5C8C6-3554-6D51-4582-8EFB52E73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055" y="2188765"/>
            <a:ext cx="7825339" cy="1515533"/>
          </a:xfrm>
        </p:spPr>
        <p:txBody>
          <a:bodyPr>
            <a:normAutofit/>
          </a:bodyPr>
          <a:lstStyle/>
          <a:p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About us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580401-353D-4D90-9CA7-316BFD718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0638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FE3794D8-5829-919C-2D08-E42FD1C5B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6972" b="8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2A03BE-B0C3-733D-6E67-15364E617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Market size</a:t>
            </a:r>
            <a:endParaRPr lang="en-IN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467CD-4392-3F63-7859-D36095DFA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8" y="4623127"/>
            <a:ext cx="9070848" cy="457201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OF A SURVEY/ONLINE ANALYSIS: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IN" sz="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5 OUT OF 100 INTERESTED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400" b="1" dirty="0">
              <a:latin typeface="Algerian" panose="04020705040A02060702" pitchFamily="82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COLLEGE/SCHOOL STUDENTS INDICATES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IN" sz="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10 LAKH STUDENTS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5% OF 10 LAKH&gt;&gt;&gt; </a:t>
            </a:r>
            <a:r>
              <a:rPr lang="en-IN" sz="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50 THOUSAND INTERESTED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SUBSCRIPTION PRICE: </a:t>
            </a:r>
            <a:r>
              <a:rPr lang="en-IN" sz="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250 RUPEES</a:t>
            </a:r>
            <a:r>
              <a:rPr lang="en-IN" sz="400" b="1" dirty="0">
                <a:latin typeface="Wide Latin" panose="020A0A070505050204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BOOK SELLING: </a:t>
            </a:r>
            <a:r>
              <a:rPr lang="en-IN" sz="400" b="1" dirty="0">
                <a:latin typeface="Algerian" panose="04020705040A02060702" pitchFamily="82" charset="0"/>
                <a:cs typeface="Times New Roman" panose="02020603050405020304" pitchFamily="18" charset="0"/>
              </a:rPr>
              <a:t>200 RUPEES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AVG ESTIMATED MARKET VALUE OF TRADEBOOK: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400" b="1" dirty="0">
                <a:latin typeface="Wide Latin" panose="020A0A07050505020404" pitchFamily="18" charset="0"/>
                <a:cs typeface="Times New Roman" panose="02020603050405020304" pitchFamily="18" charset="0"/>
              </a:rPr>
              <a:t>2.25 CRORE RUPEES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IN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21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C17E0-2012-D3AE-E1BF-4F89CF6C3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7" y="1405289"/>
            <a:ext cx="9068586" cy="4605061"/>
          </a:xfrm>
        </p:spPr>
        <p:txBody>
          <a:bodyPr/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A SURVEY/ONLINE ANALYSIS:</a:t>
            </a:r>
            <a:b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5 OUT OF 100 INTERESTED</a:t>
            </a:r>
            <a:b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b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COLLEGE/SCHOOL STUDENTS INDICATES</a:t>
            </a:r>
            <a:b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10 LAKH STUDENTS</a:t>
            </a:r>
            <a:b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b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  <a:b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 OF 10 LAKH&gt;&gt;&gt; </a:t>
            </a:r>
            <a: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50 THOUSAND INTERESTED</a:t>
            </a:r>
            <a:b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SUBSCRIPTION PRICE: </a:t>
            </a:r>
            <a: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250 RUPEES</a:t>
            </a:r>
            <a:r>
              <a:rPr lang="en-IN" sz="2400" b="1" dirty="0">
                <a:solidFill>
                  <a:srgbClr val="0070C0"/>
                </a:solidFill>
                <a:latin typeface="Wide Latin" panose="020A0A07050505020404" pitchFamily="18" charset="0"/>
                <a:cs typeface="Times New Roman" panose="02020603050405020304" pitchFamily="18" charset="0"/>
              </a:rPr>
              <a:t> </a:t>
            </a:r>
            <a:br>
              <a:rPr lang="en-IN" sz="2400" b="1" dirty="0">
                <a:solidFill>
                  <a:srgbClr val="0070C0"/>
                </a:solidFill>
                <a:latin typeface="Wide Latin" panose="020A0A070505050204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BOOK SELLING: </a:t>
            </a:r>
            <a: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200 RUPEES</a:t>
            </a:r>
            <a:br>
              <a:rPr lang="en-IN" sz="24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b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ESTIMATED MARKET VALUE OF TRADEBOOK:</a:t>
            </a:r>
            <a:br>
              <a:rPr lang="en-I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b="1" dirty="0">
                <a:solidFill>
                  <a:srgbClr val="002060"/>
                </a:solidFill>
                <a:latin typeface="Wide Latin" panose="020A0A07050505020404" pitchFamily="18" charset="0"/>
                <a:cs typeface="Times New Roman" panose="02020603050405020304" pitchFamily="18" charset="0"/>
              </a:rPr>
              <a:t>2.25 CRORE RUPEES </a:t>
            </a:r>
            <a:br>
              <a:rPr lang="en-IN" sz="2400" b="1" dirty="0">
                <a:solidFill>
                  <a:srgbClr val="002060"/>
                </a:solidFill>
                <a:latin typeface="Wide Latin" panose="020A0A070505050204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FA2152B8-2DE3-CDDD-33CF-9F25D0AD9DF6}"/>
              </a:ext>
            </a:extLst>
          </p:cNvPr>
          <p:cNvSpPr txBox="1">
            <a:spLocks/>
          </p:cNvSpPr>
          <p:nvPr/>
        </p:nvSpPr>
        <p:spPr>
          <a:xfrm>
            <a:off x="1299412" y="847650"/>
            <a:ext cx="9596386" cy="5162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A SURVEY/ONLINE ANALYSIS:</a:t>
            </a:r>
            <a:b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IN" sz="22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5 OUT OF 100 INTERESTED</a:t>
            </a:r>
            <a:br>
              <a:rPr lang="en-IN" sz="22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br>
              <a:rPr lang="en-IN" sz="22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COLLEGE/SCHOOL STUDENTS INDICATES</a:t>
            </a:r>
            <a:b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&gt;&gt;&gt;</a:t>
            </a:r>
            <a:r>
              <a:rPr lang="en-IN" sz="22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10 LAKH STUDENTS</a:t>
            </a:r>
            <a:br>
              <a:rPr lang="en-IN" sz="22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b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AUDIENCE:</a:t>
            </a:r>
            <a:b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5% OF 10 LAKH&gt;&gt;&gt; </a:t>
            </a:r>
            <a:r>
              <a:rPr lang="en-IN" sz="22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50 THOUSAND INTERESTED</a:t>
            </a:r>
            <a:br>
              <a:rPr lang="en-IN" sz="22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SUBSCRIPTION PRICE: </a:t>
            </a:r>
            <a:r>
              <a:rPr lang="en-IN" sz="22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250 RUPEES </a:t>
            </a:r>
            <a:br>
              <a:rPr lang="en-IN" sz="2200" b="1" dirty="0">
                <a:solidFill>
                  <a:srgbClr val="0070C0"/>
                </a:solidFill>
                <a:latin typeface="Wide Latin" panose="020A0A07050505020404" pitchFamily="18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BOOK SELLING: </a:t>
            </a:r>
            <a:r>
              <a:rPr lang="en-IN" sz="22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200 RUPEES</a:t>
            </a:r>
          </a:p>
          <a:p>
            <a:br>
              <a:rPr lang="en-IN" sz="2200" b="1" dirty="0">
                <a:solidFill>
                  <a:srgbClr val="0070C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</a:br>
            <a:b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ESTIMATED MARKET VALUE OF TRADEBOOK:</a:t>
            </a:r>
          </a:p>
          <a:p>
            <a:br>
              <a:rPr lang="en-IN" sz="2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200" b="1" u="sng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2.25 CRORE RUPEES </a:t>
            </a:r>
            <a:br>
              <a:rPr lang="en-IN" sz="2400" b="1" dirty="0">
                <a:solidFill>
                  <a:srgbClr val="002060"/>
                </a:solidFill>
                <a:latin typeface="Wide Latin" panose="020A0A07050505020404" pitchFamily="18" charset="0"/>
                <a:cs typeface="Times New Roman" panose="02020603050405020304" pitchFamily="18" charset="0"/>
              </a:rPr>
            </a:b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u="sng" dirty="0">
              <a:solidFill>
                <a:srgbClr val="C00000"/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795ED-D881-C259-98CE-E6876B636D37}"/>
              </a:ext>
            </a:extLst>
          </p:cNvPr>
          <p:cNvSpPr txBox="1"/>
          <p:nvPr/>
        </p:nvSpPr>
        <p:spPr>
          <a:xfrm>
            <a:off x="8932244" y="6465488"/>
            <a:ext cx="445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*Estimated data presented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547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>
            <a:extLst>
              <a:ext uri="{FF2B5EF4-FFF2-40B4-BE49-F238E27FC236}">
                <a16:creationId xmlns:a16="http://schemas.microsoft.com/office/drawing/2014/main" id="{9026EC42-E9FD-B8D2-BB99-2C7A39354E5B}"/>
              </a:ext>
            </a:extLst>
          </p:cNvPr>
          <p:cNvSpPr txBox="1">
            <a:spLocks/>
          </p:cNvSpPr>
          <p:nvPr/>
        </p:nvSpPr>
        <p:spPr>
          <a:xfrm>
            <a:off x="3975235" y="1222408"/>
            <a:ext cx="4562374" cy="8470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u="sng" dirty="0">
                <a:solidFill>
                  <a:srgbClr val="002060"/>
                </a:solidFill>
                <a:latin typeface="Abadi" panose="020B0604020104020204" pitchFamily="34" charset="0"/>
              </a:rPr>
              <a:t>competitors</a:t>
            </a:r>
          </a:p>
        </p:txBody>
      </p:sp>
      <p:pic>
        <p:nvPicPr>
          <p:cNvPr id="9" name="Picture 8" descr="A blue text on a white background">
            <a:extLst>
              <a:ext uri="{FF2B5EF4-FFF2-40B4-BE49-F238E27FC236}">
                <a16:creationId xmlns:a16="http://schemas.microsoft.com/office/drawing/2014/main" id="{9B372C04-9187-7C45-C126-4345B5DE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20" y="3022740"/>
            <a:ext cx="3782280" cy="1590905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299FF9D-BC99-B424-524F-2515CBD12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4" y="3022740"/>
            <a:ext cx="3782280" cy="15909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7955EB-887A-0296-89D5-37DFC9312F01}"/>
              </a:ext>
            </a:extLst>
          </p:cNvPr>
          <p:cNvSpPr txBox="1"/>
          <p:nvPr/>
        </p:nvSpPr>
        <p:spPr>
          <a:xfrm>
            <a:off x="2459256" y="2468742"/>
            <a:ext cx="7594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Franklin Gothic Medium Cond" panose="020B0606030402020204" pitchFamily="34" charset="0"/>
                <a:cs typeface="Times New Roman" panose="02020603050405020304" pitchFamily="18" charset="0"/>
              </a:rPr>
              <a:t>Biggest Competitors on the internet according to an online survey</a:t>
            </a:r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5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A59BDE35-6974-9EB1-92BB-0FC5649DEFFD}"/>
              </a:ext>
            </a:extLst>
          </p:cNvPr>
          <p:cNvSpPr txBox="1">
            <a:spLocks/>
          </p:cNvSpPr>
          <p:nvPr/>
        </p:nvSpPr>
        <p:spPr>
          <a:xfrm>
            <a:off x="1295400" y="1282744"/>
            <a:ext cx="9601200" cy="393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Flaws in competitors</a:t>
            </a:r>
            <a:endParaRPr lang="en-US" sz="2400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006F8AE6-D233-AC6E-961F-9B24AF9A0373}"/>
              </a:ext>
            </a:extLst>
          </p:cNvPr>
          <p:cNvSpPr txBox="1">
            <a:spLocks/>
          </p:cNvSpPr>
          <p:nvPr/>
        </p:nvSpPr>
        <p:spPr>
          <a:xfrm>
            <a:off x="1295400" y="1676400"/>
            <a:ext cx="9620250" cy="38988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4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en-US" sz="24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1.</a:t>
            </a:r>
            <a:r>
              <a:rPr lang="en-US" sz="2400" u="sng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Limited Book Condition Information</a:t>
            </a: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:</a:t>
            </a:r>
            <a:b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Some users may find that they don't always provide detailed information about the condition of books.</a:t>
            </a:r>
          </a:p>
          <a:p>
            <a:pPr algn="l"/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l"/>
            <a:b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2. </a:t>
            </a:r>
            <a:r>
              <a:rPr lang="en-US" sz="2400" u="sng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Limited Genre and Title Selection:</a:t>
            </a:r>
            <a:br>
              <a:rPr lang="en-US" sz="2400" u="sng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400" dirty="0">
                <a:solidFill>
                  <a:srgbClr val="0B071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platform has a more limited selection of specific book genres or titles compared to larger book retailers.</a:t>
            </a:r>
          </a:p>
          <a:p>
            <a:pPr algn="l"/>
            <a:br>
              <a:rPr lang="en-US" sz="2000" dirty="0">
                <a:solidFill>
                  <a:srgbClr val="0B071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en-US" sz="2000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00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B6C9F04B-F4B5-DA44-E365-217D79983586}"/>
              </a:ext>
            </a:extLst>
          </p:cNvPr>
          <p:cNvSpPr txBox="1">
            <a:spLocks/>
          </p:cNvSpPr>
          <p:nvPr/>
        </p:nvSpPr>
        <p:spPr>
          <a:xfrm>
            <a:off x="1561708" y="2091263"/>
            <a:ext cx="9068586" cy="24615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u="sng" dirty="0"/>
              <a:t>Results &amp; discussion</a:t>
            </a: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people discussing something&#10;&#10;Description automatically generated">
            <a:extLst>
              <a:ext uri="{FF2B5EF4-FFF2-40B4-BE49-F238E27FC236}">
                <a16:creationId xmlns:a16="http://schemas.microsoft.com/office/drawing/2014/main" id="{0FE7AFA5-21B5-103B-A966-0A39395EA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4997E-8748-E300-A334-E9BFBC168F3E}"/>
              </a:ext>
            </a:extLst>
          </p:cNvPr>
          <p:cNvSpPr txBox="1"/>
          <p:nvPr/>
        </p:nvSpPr>
        <p:spPr>
          <a:xfrm>
            <a:off x="1707681" y="2844961"/>
            <a:ext cx="11925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600" b="1" dirty="0"/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288329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055C-E72F-89CC-6359-D2049AAEE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362" y="351363"/>
            <a:ext cx="9068586" cy="2590800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E5C16C4-4F96-F939-9297-B771B5DEA9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191825"/>
              </p:ext>
            </p:extLst>
          </p:nvPr>
        </p:nvGraphicFramePr>
        <p:xfrm>
          <a:off x="1562100" y="2235200"/>
          <a:ext cx="9070848" cy="326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28EE4E-680C-3221-22B8-38FE21FCFD0E}"/>
              </a:ext>
            </a:extLst>
          </p:cNvPr>
          <p:cNvSpPr txBox="1"/>
          <p:nvPr/>
        </p:nvSpPr>
        <p:spPr>
          <a:xfrm>
            <a:off x="8021452" y="4364335"/>
            <a:ext cx="3172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Lack of Brands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13907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68BE-5E00-C237-F253-9B579710D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6180" y="994503"/>
            <a:ext cx="2837038" cy="940695"/>
          </a:xfrm>
        </p:spPr>
        <p:txBody>
          <a:bodyPr/>
          <a:lstStyle/>
          <a:p>
            <a:r>
              <a:rPr lang="en-US" sz="2400" b="1" dirty="0">
                <a:solidFill>
                  <a:srgbClr val="002060"/>
                </a:solidFill>
              </a:rPr>
              <a:t>solutions</a:t>
            </a:r>
            <a:r>
              <a:rPr lang="en-US" dirty="0"/>
              <a:t> </a:t>
            </a: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FB23DF-2B97-5DCB-38EC-1609B171C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4053863"/>
              </p:ext>
            </p:extLst>
          </p:nvPr>
        </p:nvGraphicFramePr>
        <p:xfrm>
          <a:off x="1560576" y="2185563"/>
          <a:ext cx="9070848" cy="295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EB096F-CD12-785A-3A13-409859C9E21E}"/>
              </a:ext>
            </a:extLst>
          </p:cNvPr>
          <p:cNvSpPr txBox="1"/>
          <p:nvPr/>
        </p:nvSpPr>
        <p:spPr>
          <a:xfrm>
            <a:off x="4754880" y="3984859"/>
            <a:ext cx="2759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Easy to use UI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9C411-2848-87E0-FB3B-1E5EDE9860A2}"/>
              </a:ext>
            </a:extLst>
          </p:cNvPr>
          <p:cNvSpPr txBox="1"/>
          <p:nvPr/>
        </p:nvSpPr>
        <p:spPr>
          <a:xfrm>
            <a:off x="1751797" y="3984859"/>
            <a:ext cx="3619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Simple Website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ECC4E5-71D7-ECCD-0975-09E5FD163842}"/>
              </a:ext>
            </a:extLst>
          </p:cNvPr>
          <p:cNvGrpSpPr/>
          <p:nvPr/>
        </p:nvGrpSpPr>
        <p:grpSpPr>
          <a:xfrm>
            <a:off x="7706394" y="3515011"/>
            <a:ext cx="2664561" cy="1624880"/>
            <a:chOff x="3203143" y="1329447"/>
            <a:chExt cx="2664561" cy="1624880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2FE001D8-26E1-9401-12E4-DC5BF23C48BA}"/>
                </a:ext>
              </a:extLst>
            </p:cNvPr>
            <p:cNvSpPr/>
            <p:nvPr/>
          </p:nvSpPr>
          <p:spPr>
            <a:xfrm rot="10800000">
              <a:off x="3203143" y="1329447"/>
              <a:ext cx="2664561" cy="1624880"/>
            </a:xfrm>
            <a:prstGeom prst="round2SameRect">
              <a:avLst>
                <a:gd name="adj1" fmla="val 10500"/>
                <a:gd name="adj2" fmla="val 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Rectangle: Top Corners Rounded 4">
              <a:extLst>
                <a:ext uri="{FF2B5EF4-FFF2-40B4-BE49-F238E27FC236}">
                  <a16:creationId xmlns:a16="http://schemas.microsoft.com/office/drawing/2014/main" id="{78E810E2-55B2-2A28-6457-09FE1831EA9F}"/>
                </a:ext>
              </a:extLst>
            </p:cNvPr>
            <p:cNvSpPr txBox="1"/>
            <p:nvPr/>
          </p:nvSpPr>
          <p:spPr>
            <a:xfrm rot="21600000">
              <a:off x="3253114" y="1329447"/>
              <a:ext cx="2564619" cy="15749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24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D63B72-BBF6-01A1-FAC1-77B0BB6B1810}"/>
              </a:ext>
            </a:extLst>
          </p:cNvPr>
          <p:cNvSpPr txBox="1"/>
          <p:nvPr/>
        </p:nvSpPr>
        <p:spPr>
          <a:xfrm>
            <a:off x="7706394" y="3825411"/>
            <a:ext cx="27596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Brand Collaborations</a:t>
            </a:r>
            <a:endParaRPr lang="en-I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68345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A663-B088-6A6D-BEF3-86F6EE7BD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6964" y="1080610"/>
            <a:ext cx="2618071" cy="786692"/>
          </a:xfrm>
        </p:spPr>
        <p:txBody>
          <a:bodyPr/>
          <a:lstStyle/>
          <a:p>
            <a:r>
              <a:rPr lang="en-US" sz="3200" b="1" dirty="0"/>
              <a:t>future</a:t>
            </a:r>
            <a:r>
              <a:rPr lang="en-US" sz="8800" b="1" dirty="0"/>
              <a:t> </a:t>
            </a:r>
            <a:endParaRPr lang="en-IN" sz="8800" b="1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6440E7-2BDD-8496-4BE0-E8B9BA9A44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9097391"/>
              </p:ext>
            </p:extLst>
          </p:nvPr>
        </p:nvGraphicFramePr>
        <p:xfrm>
          <a:off x="1560575" y="1867302"/>
          <a:ext cx="9070848" cy="3734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707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44A4-D86E-CEA2-B9AE-891BEEC1E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5387" y="1434038"/>
            <a:ext cx="2181225" cy="457201"/>
          </a:xfrm>
        </p:spPr>
        <p:txBody>
          <a:bodyPr/>
          <a:lstStyle/>
          <a:p>
            <a:r>
              <a:rPr lang="en-US" sz="3600" dirty="0">
                <a:solidFill>
                  <a:srgbClr val="002060"/>
                </a:solidFill>
                <a:latin typeface="Abadi" panose="020B0604020104020204" pitchFamily="34" charset="0"/>
              </a:rPr>
              <a:t>USP</a:t>
            </a:r>
            <a:endParaRPr lang="en-IN" sz="3600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7CD82D1-8AA5-3C2F-0D03-436A8BBA90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308165"/>
              </p:ext>
            </p:extLst>
          </p:nvPr>
        </p:nvGraphicFramePr>
        <p:xfrm>
          <a:off x="1560575" y="2133601"/>
          <a:ext cx="9070848" cy="3129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9437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8784CB20-9140-AAFA-F1C7-7B38A695D663}"/>
              </a:ext>
            </a:extLst>
          </p:cNvPr>
          <p:cNvSpPr txBox="1">
            <a:spLocks/>
          </p:cNvSpPr>
          <p:nvPr/>
        </p:nvSpPr>
        <p:spPr>
          <a:xfrm>
            <a:off x="1304925" y="1244238"/>
            <a:ext cx="9563100" cy="43374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b="1" u="sng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6000" b="1" u="sng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  <a:ea typeface="Roboto" panose="02000000000000000000" pitchFamily="2" charset="0"/>
                <a:cs typeface="Aharoni" panose="02010803020104030203" pitchFamily="2" charset="-79"/>
              </a:rPr>
              <a:t>The “booktrade" project has made significant strides toward its goal of providing a valuable platform to college students and every book lover.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  <a:latin typeface="Arial Black" panose="020B0A04020102020204" pitchFamily="34" charset="0"/>
              <a:ea typeface="Roboto" panose="02000000000000000000" pitchFamily="2" charset="0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  <a:ea typeface="Roboto" panose="02000000000000000000" pitchFamily="2" charset="0"/>
                <a:cs typeface="Aharoni" panose="02010803020104030203" pitchFamily="2" charset="-79"/>
              </a:rPr>
              <a:t>The diverse range of book categories, growing transaction volumes, and positive user feedback demonstrate its potential. </a:t>
            </a:r>
          </a:p>
        </p:txBody>
      </p:sp>
    </p:spTree>
    <p:extLst>
      <p:ext uri="{BB962C8B-B14F-4D97-AF65-F5344CB8AC3E}">
        <p14:creationId xmlns:p14="http://schemas.microsoft.com/office/powerpoint/2010/main" val="327584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4DF2B2D-DF9B-4A58-A269-6FF1DC92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5D609-0032-E6FA-F233-7F5F0BCBCD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0024" y="966774"/>
            <a:ext cx="3238829" cy="3728374"/>
          </a:xfrm>
        </p:spPr>
        <p:txBody>
          <a:bodyPr>
            <a:normAutofit/>
          </a:bodyPr>
          <a:lstStyle/>
          <a:p>
            <a:r>
              <a:rPr lang="en-IN" sz="3400">
                <a:solidFill>
                  <a:srgbClr val="FFFFFF"/>
                </a:solidFill>
              </a:rPr>
              <a:t>Front end web development 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D95DE7-A216-4E32-BC97-44AB6C56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296A7F-8560-43BE-9101-20B5C6C1A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A person in a suit and tie">
            <a:extLst>
              <a:ext uri="{FF2B5EF4-FFF2-40B4-BE49-F238E27FC236}">
                <a16:creationId xmlns:a16="http://schemas.microsoft.com/office/drawing/2014/main" id="{061783FD-B3DD-33DA-0670-5ECBD6E09A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 r="-2" b="13725"/>
          <a:stretch/>
        </p:blipFill>
        <p:spPr>
          <a:xfrm>
            <a:off x="4510600" y="3024882"/>
            <a:ext cx="2826900" cy="297846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56CD466-52C1-4E17-A839-EA94FC377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9695" y="839756"/>
            <a:ext cx="2847804" cy="1988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4092BD-0713-48DA-AC38-DF02C17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416" y="4031070"/>
            <a:ext cx="3490503" cy="197227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in a blue shirt&#10;&#10;Description automatically generated">
            <a:extLst>
              <a:ext uri="{FF2B5EF4-FFF2-40B4-BE49-F238E27FC236}">
                <a16:creationId xmlns:a16="http://schemas.microsoft.com/office/drawing/2014/main" id="{FE78A199-3D38-EFD3-E6F8-7370167BF6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" r="5" b="16474"/>
          <a:stretch/>
        </p:blipFill>
        <p:spPr>
          <a:xfrm>
            <a:off x="858416" y="839756"/>
            <a:ext cx="3416200" cy="3041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DA2DFE-9095-768F-2B7A-5E2FA4967994}"/>
              </a:ext>
            </a:extLst>
          </p:cNvPr>
          <p:cNvSpPr txBox="1"/>
          <p:nvPr/>
        </p:nvSpPr>
        <p:spPr>
          <a:xfrm>
            <a:off x="1104272" y="4293934"/>
            <a:ext cx="36377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ADITYA RAJ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NO: 229310470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444D4-4B04-211D-7CA1-210D2888726B}"/>
              </a:ext>
            </a:extLst>
          </p:cNvPr>
          <p:cNvSpPr txBox="1"/>
          <p:nvPr/>
        </p:nvSpPr>
        <p:spPr>
          <a:xfrm>
            <a:off x="4489695" y="1117516"/>
            <a:ext cx="33810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HARSH DIXIT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NO: 229309140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/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171A4172-0ACA-4B91-A9E5-EA76B5E608F5}"/>
              </a:ext>
            </a:extLst>
          </p:cNvPr>
          <p:cNvSpPr/>
          <p:nvPr/>
        </p:nvSpPr>
        <p:spPr>
          <a:xfrm>
            <a:off x="3777914" y="1664455"/>
            <a:ext cx="711781" cy="356135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EE1B06A2-1ED4-D765-B9EB-40AC8EBF27B0}"/>
              </a:ext>
            </a:extLst>
          </p:cNvPr>
          <p:cNvSpPr/>
          <p:nvPr/>
        </p:nvSpPr>
        <p:spPr>
          <a:xfrm rot="10800000">
            <a:off x="3796245" y="4661074"/>
            <a:ext cx="711781" cy="356135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694405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D477-8F59-1D24-9789-0F72FF1893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5198F-6ECA-4B46-80D7-6B895C54F8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BA3CA9EA-8EA9-F39E-FB90-E5A391F0F498}"/>
              </a:ext>
            </a:extLst>
          </p:cNvPr>
          <p:cNvSpPr txBox="1">
            <a:spLocks/>
          </p:cNvSpPr>
          <p:nvPr/>
        </p:nvSpPr>
        <p:spPr>
          <a:xfrm>
            <a:off x="1304925" y="1244238"/>
            <a:ext cx="9563100" cy="43374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  <a:p>
            <a:endParaRPr lang="en-US" sz="60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solidFill>
                <a:srgbClr val="0B071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0" b="1" u="sng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6000" b="1" u="sng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3BBD76-97FC-4AF1-ABA2-F887ED80B0F4}"/>
              </a:ext>
            </a:extLst>
          </p:cNvPr>
          <p:cNvSpPr txBox="1"/>
          <p:nvPr/>
        </p:nvSpPr>
        <p:spPr>
          <a:xfrm>
            <a:off x="1559444" y="2559529"/>
            <a:ext cx="9327631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rgbClr val="0B0713"/>
                </a:solidFill>
                <a:latin typeface="Bahnschrift SemiBold SemiConden" panose="020B0502040204020203" pitchFamily="34" charset="0"/>
              </a:rPr>
              <a:t>ChatGPT(3.5), GitHub.</a:t>
            </a:r>
          </a:p>
          <a:p>
            <a:pPr marL="514350" indent="-514350">
              <a:buFont typeface="+mj-lt"/>
              <a:buAutoNum type="romanUcPeriod"/>
            </a:pPr>
            <a:endParaRPr lang="en-US" sz="2200" dirty="0">
              <a:solidFill>
                <a:srgbClr val="0B0713"/>
              </a:solidFill>
              <a:latin typeface="Bahnschrift SemiBold SemiConden" panose="020B0502040204020203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rgbClr val="0B0713"/>
                </a:solidFill>
                <a:latin typeface="Bahnschrift SemiBold SemiConden" panose="020B0502040204020203" pitchFamily="34" charset="0"/>
              </a:rPr>
              <a:t>Johnson, A. (2018). Web Design Principles: Creating User-Friendly Interfaces.</a:t>
            </a:r>
          </a:p>
          <a:p>
            <a:pPr marL="514350" indent="-514350">
              <a:buFont typeface="+mj-lt"/>
              <a:buAutoNum type="romanUcPeriod"/>
            </a:pPr>
            <a:endParaRPr lang="en-US" sz="2200" dirty="0">
              <a:solidFill>
                <a:srgbClr val="0B0713"/>
              </a:solidFill>
              <a:latin typeface="Bahnschrift SemiBold SemiConden" panose="020B0502040204020203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rgbClr val="0B0713"/>
                </a:solidFill>
                <a:latin typeface="Bahnschrift SemiBold SemiConden" panose="020B0502040204020203" pitchFamily="34" charset="0"/>
              </a:rPr>
              <a:t>Smith, J. (2019). User Engagement in Online Marketplaces: A Comprehensive Review. Journal of E-Commerce Research, 10(2), 123-140.</a:t>
            </a:r>
          </a:p>
          <a:p>
            <a:pPr marL="514350" indent="-514350">
              <a:buFont typeface="+mj-lt"/>
              <a:buAutoNum type="romanUcPeriod"/>
            </a:pPr>
            <a:endParaRPr lang="en-US" sz="2200" dirty="0">
              <a:solidFill>
                <a:srgbClr val="0B0713"/>
              </a:solidFill>
              <a:latin typeface="Bahnschrift SemiBold SemiConden" panose="020B0502040204020203" pitchFamily="34" charset="0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sz="2200" dirty="0">
                <a:solidFill>
                  <a:srgbClr val="0B0713"/>
                </a:solidFill>
                <a:latin typeface="Bahnschrift SemiBold SemiConden" panose="020B0502040204020203" pitchFamily="34" charset="0"/>
              </a:rPr>
              <a:t>Market Research Firm. (2022). E-Commerce Trends in the Online Book Market.</a:t>
            </a:r>
          </a:p>
          <a:p>
            <a:endParaRPr lang="en-US" dirty="0">
              <a:solidFill>
                <a:srgbClr val="0B0713"/>
              </a:solidFill>
              <a:latin typeface="Algerian" panose="04020705040A02060702" pitchFamily="82" charset="0"/>
            </a:endParaRPr>
          </a:p>
          <a:p>
            <a:endParaRPr lang="en-IN" dirty="0">
              <a:solidFill>
                <a:srgbClr val="0B0713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4951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B5D6631-F74B-410E-B60D-7C97D6D77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00CB1-0412-47A2-BA30-07135C98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AC820A-F7A7-46F3-933A-2CCC7201D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AFCA3D-277C-4C06-BC17-5108F3A70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57DF47-900A-447E-9B61-2B94B7495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4772325-EEFF-4BA8-841C-29A78A2E4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D3094C5-7785-41DD-B095-217D26651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3CF66E-289D-4AB8-85D9-C0B9AE18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erial view of a highway near the ocean">
            <a:extLst>
              <a:ext uri="{FF2B5EF4-FFF2-40B4-BE49-F238E27FC236}">
                <a16:creationId xmlns:a16="http://schemas.microsoft.com/office/drawing/2014/main" id="{D2E535A5-17C0-D9EE-ECF9-0546A87E2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5000"/>
          </a:blip>
          <a:srcRect t="11833" b="131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79ECB-3574-1751-7F98-960658A47E95}"/>
              </a:ext>
            </a:extLst>
          </p:cNvPr>
          <p:cNvSpPr txBox="1"/>
          <p:nvPr/>
        </p:nvSpPr>
        <p:spPr>
          <a:xfrm>
            <a:off x="1561708" y="2091263"/>
            <a:ext cx="9068586" cy="2461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cap="all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THANK YOU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02AF8A-C763-5568-E49A-1F3F371AECB9}"/>
                  </a:ext>
                </a:extLst>
              </p14:cNvPr>
              <p14:cNvContentPartPr/>
              <p14:nvPr/>
            </p14:nvContentPartPr>
            <p14:xfrm>
              <a:off x="5028840" y="652612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02AF8A-C763-5568-E49A-1F3F371AEC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65840" y="6148482"/>
                <a:ext cx="126000" cy="7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3808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14DF2B2D-DF9B-4A58-A269-6FF1DC92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01FCA-CE23-5C3B-9EA0-EFD1E6219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3252" y="1244773"/>
            <a:ext cx="4275313" cy="3728374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FFFF"/>
                </a:solidFill>
                <a:latin typeface="Rockwell" panose="02060603020205020403" pitchFamily="18" charset="0"/>
              </a:rPr>
              <a:t>PPT &amp; documentation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D95DE7-A216-4E32-BC97-44AB6C56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5296A7F-8560-43BE-9101-20B5C6C1A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pic>
        <p:nvPicPr>
          <p:cNvPr id="17" name="Picture 16" descr="A person in a red shirt">
            <a:extLst>
              <a:ext uri="{FF2B5EF4-FFF2-40B4-BE49-F238E27FC236}">
                <a16:creationId xmlns:a16="http://schemas.microsoft.com/office/drawing/2014/main" id="{4692358A-0765-10A3-3735-406573539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8347"/>
          <a:stretch/>
        </p:blipFill>
        <p:spPr>
          <a:xfrm>
            <a:off x="4489696" y="3108960"/>
            <a:ext cx="2847804" cy="290077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056CD466-52C1-4E17-A839-EA94FC377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9695" y="839756"/>
            <a:ext cx="2847804" cy="1988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4092BD-0713-48DA-AC38-DF02C17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416" y="4031070"/>
            <a:ext cx="3490503" cy="197227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erson with a mustache wearing a blue shirt&#10;&#10;Description automatically generated">
            <a:extLst>
              <a:ext uri="{FF2B5EF4-FFF2-40B4-BE49-F238E27FC236}">
                <a16:creationId xmlns:a16="http://schemas.microsoft.com/office/drawing/2014/main" id="{7611BDEA-7353-68A7-E02A-EDEA7A59D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4966"/>
          <a:stretch/>
        </p:blipFill>
        <p:spPr>
          <a:xfrm>
            <a:off x="858415" y="839755"/>
            <a:ext cx="3490503" cy="30109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E096E4-0722-9D91-9919-B8C96771B4D3}"/>
              </a:ext>
            </a:extLst>
          </p:cNvPr>
          <p:cNvSpPr txBox="1"/>
          <p:nvPr/>
        </p:nvSpPr>
        <p:spPr>
          <a:xfrm>
            <a:off x="4482049" y="1234008"/>
            <a:ext cx="2855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AYAN JOSHI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NO: 229309053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5F9DA2-E98F-B2CD-9A57-2F51C7E474D1}"/>
              </a:ext>
            </a:extLst>
          </p:cNvPr>
          <p:cNvSpPr txBox="1"/>
          <p:nvPr/>
        </p:nvSpPr>
        <p:spPr>
          <a:xfrm>
            <a:off x="1142100" y="4417044"/>
            <a:ext cx="3242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SAMYAK JAIN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229310171</a:t>
            </a: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024046C6-6454-95CE-E0B1-433259C2EE04}"/>
              </a:ext>
            </a:extLst>
          </p:cNvPr>
          <p:cNvSpPr/>
          <p:nvPr/>
        </p:nvSpPr>
        <p:spPr>
          <a:xfrm>
            <a:off x="3766445" y="1656104"/>
            <a:ext cx="711781" cy="356135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0FFAE138-6897-EACC-A400-335B16FF490E}"/>
              </a:ext>
            </a:extLst>
          </p:cNvPr>
          <p:cNvSpPr/>
          <p:nvPr/>
        </p:nvSpPr>
        <p:spPr>
          <a:xfrm rot="10800000">
            <a:off x="3787821" y="4483007"/>
            <a:ext cx="711781" cy="356135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5561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14DF2B2D-DF9B-4A58-A269-6FF1DC92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7EA10-C375-5927-C26A-14A12F66B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0023" y="1112278"/>
            <a:ext cx="3238829" cy="3728374"/>
          </a:xfrm>
        </p:spPr>
        <p:txBody>
          <a:bodyPr>
            <a:normAutofit/>
          </a:bodyPr>
          <a:lstStyle/>
          <a:p>
            <a:r>
              <a:rPr lang="en-IN" sz="3400" dirty="0">
                <a:solidFill>
                  <a:srgbClr val="FFFFFF"/>
                </a:solidFill>
                <a:latin typeface="Rockwell" panose="02060603020205020403" pitchFamily="18" charset="0"/>
              </a:rPr>
              <a:t>Back End  web development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D95DE7-A216-4E32-BC97-44AB6C56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296A7F-8560-43BE-9101-20B5C6C1A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F6D97479-6E53-F8A1-536A-B27F5D160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" r="-2" b="13725"/>
          <a:stretch/>
        </p:blipFill>
        <p:spPr>
          <a:xfrm>
            <a:off x="858416" y="839755"/>
            <a:ext cx="3490503" cy="30315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056CD466-52C1-4E17-A839-EA94FC377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9695" y="839756"/>
            <a:ext cx="2847804" cy="1988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64092BD-0713-48DA-AC38-DF02C17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416" y="4031070"/>
            <a:ext cx="3490503" cy="197227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66F15AEA-67D4-F943-E79F-548510729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" b="-3"/>
          <a:stretch/>
        </p:blipFill>
        <p:spPr>
          <a:xfrm>
            <a:off x="4489695" y="2976465"/>
            <a:ext cx="2847804" cy="3026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FEB78-D144-85F0-45D5-315028819733}"/>
              </a:ext>
            </a:extLst>
          </p:cNvPr>
          <p:cNvSpPr txBox="1"/>
          <p:nvPr/>
        </p:nvSpPr>
        <p:spPr>
          <a:xfrm>
            <a:off x="4489695" y="1208183"/>
            <a:ext cx="36377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ADITYA RAJ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NO: 229310470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F94AF3-7E31-B2E4-1EFD-23F55598518B}"/>
              </a:ext>
            </a:extLst>
          </p:cNvPr>
          <p:cNvSpPr txBox="1"/>
          <p:nvPr/>
        </p:nvSpPr>
        <p:spPr>
          <a:xfrm>
            <a:off x="1031926" y="4364909"/>
            <a:ext cx="3317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SHAD ALAM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 NO: 229310376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4C175F46-CD4E-01E8-807F-D46D7F34DDEA}"/>
              </a:ext>
            </a:extLst>
          </p:cNvPr>
          <p:cNvSpPr/>
          <p:nvPr/>
        </p:nvSpPr>
        <p:spPr>
          <a:xfrm>
            <a:off x="3777914" y="1664455"/>
            <a:ext cx="711781" cy="356135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F9ECB368-E866-0FF3-98BC-5C87A5D61F08}"/>
              </a:ext>
            </a:extLst>
          </p:cNvPr>
          <p:cNvSpPr/>
          <p:nvPr/>
        </p:nvSpPr>
        <p:spPr>
          <a:xfrm rot="10800000">
            <a:off x="3776980" y="4519062"/>
            <a:ext cx="711781" cy="356135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4531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656C-C59E-11D1-97A2-C40BBC5E3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508123"/>
            <a:ext cx="11223812" cy="22261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Wide Latin" panose="020A0A07050505020404" pitchFamily="18" charset="0"/>
              </a:rPr>
              <a:t>			WELCOME </a:t>
            </a: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Wide Latin" panose="020A0A07050505020404" pitchFamily="18" charset="0"/>
              </a:rPr>
            </a:br>
            <a:b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Wide Latin" panose="020A0A07050505020404" pitchFamily="18" charset="0"/>
              </a:rPr>
            </a:b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Wide Latin" panose="020A0A07050505020404" pitchFamily="18" charset="0"/>
              </a:rPr>
              <a:t>	</a:t>
            </a:r>
          </a:p>
        </p:txBody>
      </p:sp>
      <p:pic>
        <p:nvPicPr>
          <p:cNvPr id="5" name="Picture 4" descr="Logo, company name">
            <a:extLst>
              <a:ext uri="{FF2B5EF4-FFF2-40B4-BE49-F238E27FC236}">
                <a16:creationId xmlns:a16="http://schemas.microsoft.com/office/drawing/2014/main" id="{F9951D7D-21D8-DB64-24A8-944EE57D8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1" y="1523176"/>
            <a:ext cx="6891688" cy="47619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1918A8-8E54-087D-C41F-2001DE50F7C2}"/>
              </a:ext>
            </a:extLst>
          </p:cNvPr>
          <p:cNvSpPr/>
          <p:nvPr/>
        </p:nvSpPr>
        <p:spPr>
          <a:xfrm>
            <a:off x="0" y="6535271"/>
            <a:ext cx="12192000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E21827-B2BD-9155-523C-79B3C254479A}"/>
              </a:ext>
            </a:extLst>
          </p:cNvPr>
          <p:cNvSpPr/>
          <p:nvPr/>
        </p:nvSpPr>
        <p:spPr>
          <a:xfrm rot="5400000">
            <a:off x="8743637" y="3409637"/>
            <a:ext cx="6672606" cy="22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0DB2E0-107D-3CF1-B971-0059C136AD82}"/>
              </a:ext>
            </a:extLst>
          </p:cNvPr>
          <p:cNvSpPr/>
          <p:nvPr/>
        </p:nvSpPr>
        <p:spPr>
          <a:xfrm>
            <a:off x="-2" y="-8965"/>
            <a:ext cx="12192000" cy="322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BE3365-ED25-1A40-F0C4-CD387EB9C5DF}"/>
              </a:ext>
            </a:extLst>
          </p:cNvPr>
          <p:cNvSpPr/>
          <p:nvPr/>
        </p:nvSpPr>
        <p:spPr>
          <a:xfrm rot="5400000">
            <a:off x="-3219762" y="3219761"/>
            <a:ext cx="6663640" cy="224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pic>
        <p:nvPicPr>
          <p:cNvPr id="4" name="Picture 3" descr="A black circle with a letter c in it&#10;&#10;Description automatically generated with medium confidence">
            <a:extLst>
              <a:ext uri="{FF2B5EF4-FFF2-40B4-BE49-F238E27FC236}">
                <a16:creationId xmlns:a16="http://schemas.microsoft.com/office/drawing/2014/main" id="{CFF0643F-7F34-13EA-86B1-FDD4DC5FA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58" y="1621179"/>
            <a:ext cx="528145" cy="53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4CBD-0E6D-F1CA-FB7D-1334AE24C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6384" y="1381460"/>
            <a:ext cx="2999232" cy="5852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Arial Black" panose="020B0A04020102020204" pitchFamily="34" charset="0"/>
              </a:rPr>
              <a:t>OUTLINES</a:t>
            </a:r>
            <a:endParaRPr lang="en-IN" sz="24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0A844-0EF1-6547-74EE-B1F3DC5E3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189" y="2916456"/>
            <a:ext cx="9761621" cy="3339732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C00000"/>
                </a:solidFill>
                <a:effectLst/>
                <a:latin typeface="Arial Black" panose="020B0A04020102020204" pitchFamily="34" charset="0"/>
              </a:rPr>
              <a:t>Welcome to BookTrade, </a:t>
            </a:r>
          </a:p>
          <a:p>
            <a:r>
              <a:rPr lang="en-US" sz="2800" b="1" dirty="0">
                <a:solidFill>
                  <a:srgbClr val="C00000"/>
                </a:solidFill>
                <a:latin typeface="Arial Black" panose="020B0A04020102020204" pitchFamily="34" charset="0"/>
              </a:rPr>
              <a:t>T</a:t>
            </a:r>
            <a:r>
              <a:rPr lang="en-US" sz="2800" b="1" i="0" dirty="0">
                <a:solidFill>
                  <a:srgbClr val="C00000"/>
                </a:solidFill>
                <a:effectLst/>
                <a:latin typeface="Arial Black" panose="020B0A04020102020204" pitchFamily="34" charset="0"/>
              </a:rPr>
              <a:t>he ultimate destination for easy purchase of </a:t>
            </a:r>
            <a:br>
              <a:rPr lang="en-US" sz="2800" b="1" i="0" dirty="0">
                <a:solidFill>
                  <a:srgbClr val="C00000"/>
                </a:solidFill>
                <a:effectLst/>
                <a:latin typeface="Arial Black" panose="020B0A04020102020204" pitchFamily="34" charset="0"/>
              </a:rPr>
            </a:br>
            <a:br>
              <a:rPr lang="en-US" sz="2800" b="1" i="0" dirty="0">
                <a:solidFill>
                  <a:srgbClr val="C00000"/>
                </a:solidFill>
                <a:effectLst/>
                <a:latin typeface="Arial Black" panose="020B0A04020102020204" pitchFamily="34" charset="0"/>
              </a:rPr>
            </a:br>
            <a:r>
              <a:rPr lang="en-US" sz="2800" b="1" i="0" dirty="0">
                <a:solidFill>
                  <a:srgbClr val="C00000"/>
                </a:solidFill>
                <a:effectLst/>
                <a:latin typeface="Arial Black" panose="020B0A04020102020204" pitchFamily="34" charset="0"/>
              </a:rPr>
              <a:t>BOOKS !</a:t>
            </a:r>
            <a:endParaRPr lang="en-US" sz="2000" b="1" i="0" dirty="0">
              <a:solidFill>
                <a:srgbClr val="C00000"/>
              </a:solidFill>
              <a:effectLst/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1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6A1F-340C-DB36-7A1E-6A7F07B9A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7941" y="1078029"/>
            <a:ext cx="2276118" cy="1226592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Abadi" panose="020B0604020104020204" pitchFamily="34" charset="0"/>
              </a:rPr>
              <a:t>INTRO.</a:t>
            </a:r>
            <a:endParaRPr lang="en-IN" sz="2800" b="1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567770-0ED5-DA31-AF0E-E9848E575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576" y="2796139"/>
            <a:ext cx="9070848" cy="4061861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chemeClr val="tx2">
                    <a:lumMod val="50000"/>
                  </a:schemeClr>
                </a:solidFill>
                <a:effectLst/>
                <a:latin typeface="-apple-system"/>
              </a:rPr>
              <a:t>BookTrade is a one stop solution to make it simple for book lovers to connect with each other and buy their favourite titles.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7596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47E515B-A87F-0585-21AC-AC3F63172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0575" y="2704699"/>
            <a:ext cx="9070848" cy="3368841"/>
          </a:xfrm>
        </p:spPr>
        <p:txBody>
          <a:bodyPr>
            <a:normAutofit/>
          </a:bodyPr>
          <a:lstStyle/>
          <a:p>
            <a:r>
              <a:rPr lang="en-US" sz="2800" b="0" i="0" dirty="0">
                <a:solidFill>
                  <a:srgbClr val="0070C0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With a diverse selection of genres and titles, our community of book enthusiasts is always growing, making BookTrade the go-to site.</a:t>
            </a:r>
            <a:endParaRPr lang="en-IN" sz="2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F5608-A2DE-3B06-A124-3A3CB47B8311}"/>
              </a:ext>
            </a:extLst>
          </p:cNvPr>
          <p:cNvSpPr/>
          <p:nvPr/>
        </p:nvSpPr>
        <p:spPr>
          <a:xfrm>
            <a:off x="4223886" y="1263490"/>
            <a:ext cx="3744227" cy="7411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Literature</a:t>
            </a:r>
            <a:endParaRPr lang="en-IN" sz="3600" b="1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36667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772</TotalTime>
  <Words>781</Words>
  <Application>Microsoft Office PowerPoint</Application>
  <PresentationFormat>Widescreen</PresentationFormat>
  <Paragraphs>136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Abadi</vt:lpstr>
      <vt:lpstr>Aharoni</vt:lpstr>
      <vt:lpstr>Algerian</vt:lpstr>
      <vt:lpstr>-apple-system</vt:lpstr>
      <vt:lpstr>Arial</vt:lpstr>
      <vt:lpstr>Arial Black</vt:lpstr>
      <vt:lpstr>Bahnschrift SemiBold SemiConden</vt:lpstr>
      <vt:lpstr>Century Gothic</vt:lpstr>
      <vt:lpstr>Franklin Gothic Medium Cond</vt:lpstr>
      <vt:lpstr>Garamond</vt:lpstr>
      <vt:lpstr>Roboto</vt:lpstr>
      <vt:lpstr>Rockwell</vt:lpstr>
      <vt:lpstr>Times New Roman</vt:lpstr>
      <vt:lpstr>Verdana</vt:lpstr>
      <vt:lpstr>Wide Latin</vt:lpstr>
      <vt:lpstr>Savon</vt:lpstr>
      <vt:lpstr>tradeboOK</vt:lpstr>
      <vt:lpstr>About us</vt:lpstr>
      <vt:lpstr>Front end web development  </vt:lpstr>
      <vt:lpstr>PPT &amp; documentation</vt:lpstr>
      <vt:lpstr>Back End  web development</vt:lpstr>
      <vt:lpstr>   WELCOME    </vt:lpstr>
      <vt:lpstr>OUTLINES</vt:lpstr>
      <vt:lpstr>INTRO.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</vt:lpstr>
      <vt:lpstr>PowerPoint Presentation</vt:lpstr>
      <vt:lpstr>BUY</vt:lpstr>
      <vt:lpstr>PowerPoint Presentation</vt:lpstr>
      <vt:lpstr>Month on month net growth</vt:lpstr>
      <vt:lpstr>PowerPoint Presentation</vt:lpstr>
      <vt:lpstr>Market size</vt:lpstr>
      <vt:lpstr>RESULTS OF A SURVEY/ONLINE ANALYSIS: &gt;&gt;&gt;5 OUT OF 100 INTERESTED  COLLEGE/SCHOOL STUDENTS INDICATES &gt;&gt;&gt;10 LAKH STUDENTS  TARGET AUDIENCE: 5% OF 10 LAKH&gt;&gt;&gt; 50 THOUSAND INTERESTED AVG SUBSCRIPTION PRICE: 250 RUPEES  AVG BOOK SELLING: 200 RUPEES  AVG ESTIMATED MARKET VALUE OF TRADEBOOK: 2.25 CRORE RUPEES   </vt:lpstr>
      <vt:lpstr>PowerPoint Presentation</vt:lpstr>
      <vt:lpstr>PowerPoint Presentation</vt:lpstr>
      <vt:lpstr>PowerPoint Presentation</vt:lpstr>
      <vt:lpstr>PROBLEMS</vt:lpstr>
      <vt:lpstr>solutions </vt:lpstr>
      <vt:lpstr>future </vt:lpstr>
      <vt:lpstr>USP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Ayan Joshi</dc:creator>
  <cp:lastModifiedBy>Aditya Raj</cp:lastModifiedBy>
  <cp:revision>13</cp:revision>
  <dcterms:created xsi:type="dcterms:W3CDTF">2023-02-22T03:56:47Z</dcterms:created>
  <dcterms:modified xsi:type="dcterms:W3CDTF">2023-11-20T10:08:37Z</dcterms:modified>
</cp:coreProperties>
</file>